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93" r:id="rId4"/>
    <p:sldMasterId id="2147483987" r:id="rId5"/>
    <p:sldMasterId id="2147483660" r:id="rId6"/>
    <p:sldMasterId id="2147484807" r:id="rId7"/>
    <p:sldMasterId id="2147484091" r:id="rId8"/>
    <p:sldMasterId id="2147484039" r:id="rId9"/>
    <p:sldMasterId id="2147484876" r:id="rId10"/>
    <p:sldMasterId id="2147488237" r:id="rId11"/>
  </p:sldMasterIdLst>
  <p:notesMasterIdLst>
    <p:notesMasterId r:id="rId29"/>
  </p:notesMasterIdLst>
  <p:handoutMasterIdLst>
    <p:handoutMasterId r:id="rId30"/>
  </p:handoutMasterIdLst>
  <p:sldIdLst>
    <p:sldId id="854" r:id="rId12"/>
    <p:sldId id="2147470698" r:id="rId13"/>
    <p:sldId id="2147470688" r:id="rId14"/>
    <p:sldId id="2147470718" r:id="rId15"/>
    <p:sldId id="2147470710" r:id="rId16"/>
    <p:sldId id="2147470711" r:id="rId17"/>
    <p:sldId id="2147470712" r:id="rId18"/>
    <p:sldId id="2147470713" r:id="rId19"/>
    <p:sldId id="2147470714" r:id="rId20"/>
    <p:sldId id="2147470701" r:id="rId21"/>
    <p:sldId id="2147470722" r:id="rId22"/>
    <p:sldId id="2147470721" r:id="rId23"/>
    <p:sldId id="2147470723" r:id="rId24"/>
    <p:sldId id="2147470724" r:id="rId25"/>
    <p:sldId id="2147470725" r:id="rId26"/>
    <p:sldId id="2147470726" r:id="rId27"/>
    <p:sldId id="2147470717" r:id="rId28"/>
  </p:sldIdLst>
  <p:sldSz cx="12192000" cy="6858000"/>
  <p:notesSz cx="9144000" cy="6858000"/>
  <p:embeddedFontLst>
    <p:embeddedFont>
      <p:font typeface="Calibri" panose="020F0502020204030204" pitchFamily="34" charset="0"/>
      <p:regular r:id="rId31"/>
      <p:bold r:id="rId32"/>
      <p:italic r:id="rId33"/>
      <p:boldItalic r:id="rId34"/>
    </p:embeddedFont>
    <p:embeddedFont>
      <p:font typeface="CiscoSansTT" panose="020B0503020201020303" pitchFamily="34" charset="0"/>
      <p:regular r:id="rId35"/>
      <p:bold r:id="rId36"/>
      <p:italic r:id="rId37"/>
      <p:boldItalic r:id="rId38"/>
    </p:embeddedFont>
    <p:embeddedFont>
      <p:font typeface="CiscoSansTT " panose="020B0604020202020204" charset="0"/>
      <p:regular r:id="rId39"/>
      <p:bold r:id="rId40"/>
      <p:italic r:id="rId41"/>
      <p:boldItalic r:id="rId42"/>
    </p:embeddedFont>
    <p:embeddedFont>
      <p:font typeface="CiscoSansTT ExtraLight" panose="020B0303020201020303" pitchFamily="34" charset="0"/>
      <p:regular r:id="rId43"/>
      <p:bold r:id="rId44"/>
      <p:italic r:id="rId45"/>
      <p:boldItalic r:id="rId46"/>
    </p:embeddedFont>
    <p:embeddedFont>
      <p:font typeface="CiscoSansTT Light" panose="020B0503020201020303" pitchFamily="34" charset="0"/>
      <p:regular r:id="rId47"/>
      <p:bold r:id="rId48"/>
      <p:italic r:id="rId49"/>
      <p:boldItalic r:id="rId50"/>
    </p:embeddedFont>
    <p:embeddedFont>
      <p:font typeface="CiscoSansTT Medium" panose="020B0903020201020303" pitchFamily="34" charset="0"/>
      <p:regular r:id="rId51"/>
      <p:bold r:id="rId52"/>
      <p:italic r:id="rId53"/>
      <p:boldItalic r:id="rId54"/>
    </p:embeddedFont>
  </p:embeddedFontLst>
  <p:custDataLst>
    <p:tags r:id="rId55"/>
  </p:custDataLst>
  <p:defaultTextStyle>
    <a:defPPr>
      <a:defRPr lang="en-US"/>
    </a:defPPr>
    <a:lvl1pPr marL="0" algn="l" defTabSz="926372" rtl="0" eaLnBrk="1" latinLnBrk="0" hangingPunct="1">
      <a:defRPr sz="1824"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E90302-7F3C-4303-3D49-7A135F824692}" name="Krish Padmanabhan (sudpadma)" initials="K(" userId="S::sudpadma@cisco.com::f291f038-16e9-40fa-87b2-1efb49922693" providerId="AD"/>
  <p188:author id="{CA048916-C5E6-C628-F060-DD4C8724334F}" name="Ted Phipps (tephipps)" initials="T(" userId="S::tephipps@cisco.com::c8d30d8c-3770-4d39-b027-cb20b90e2246" providerId="AD"/>
  <p188:author id="{4AB60A28-F5BD-3F24-B779-DA865F74DF64}" name="Aisha Medill (amedill)" initials="A(" userId="S::amedill@cisco.com::2b49da3a-215e-4f26-819b-ab7ee9fb96d8" providerId="AD"/>
  <p188:author id="{3FB1FB9B-0ABA-B003-5A0A-582FB0CA7811}" name="Ammon Cookson (acookson)" initials="A(" userId="S::acookson@cisco.com::5a09a820-083e-4176-8d38-591195aae5d0" providerId="AD"/>
  <p188:author id="{5B795B9D-4430-178D-BA38-75D326BB4CF5}" name="Daniel Jonathan Valik (djonatha)" initials="DJV(" userId="S::djonatha@cisco.com::04edeecc-ecf1-46c8-af1e-572f2235a702" providerId="AD"/>
  <p188:author id="{7EF13DB6-5BD2-5A5F-F20F-B15345CD1D1E}" name="Girish Variyath (girishv)" initials="G(" userId="S::girishv@cisco.com::216096d7-2469-433c-8cbc-7cc3d6aeedc8" providerId="AD"/>
  <p188:author id="{29F192E7-4085-0523-093D-74E795EC9BA6}" name="Rajen Goel (rajengoe)" initials="RG(" userId="S::rajengoe@cisco.com::6296a385-7340-4750-8db3-faf7a0c8ea18" providerId="AD"/>
  <p188:author id="{FDA358F3-1F49-4F37-1746-0DD1C52493E3}" name="Courtenay Godshall (cgodshal)" initials="C(" userId="S::cgodshal@cisco.com::342581a9-be68-48e2-b084-8fa96b72fec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d Phipps (tephipps)" initials="TP(" lastIdx="1" clrIdx="0">
    <p:extLst>
      <p:ext uri="{19B8F6BF-5375-455C-9EA6-DF929625EA0E}">
        <p15:presenceInfo xmlns:p15="http://schemas.microsoft.com/office/powerpoint/2012/main" userId="S::tephipps@cisco.com::c8d30d8c-3770-4d39-b027-cb20b90e22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91B"/>
    <a:srgbClr val="003A4C"/>
    <a:srgbClr val="4D4D4D"/>
    <a:srgbClr val="F7F7F7"/>
    <a:srgbClr val="FFFFFF"/>
    <a:srgbClr val="0872F0"/>
    <a:srgbClr val="000000"/>
    <a:srgbClr val="05935B"/>
    <a:srgbClr val="83CF5F"/>
    <a:srgbClr val="008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ACC458-69D2-23CE-B56D-8A302B33FF21}" v="61" dt="2023-04-12T20:39:19.889"/>
    <p1510:client id="{8F9BC151-86A0-234F-8E1F-DA5C594FD6CA}" v="119" dt="2023-04-13T13:12:36.517"/>
    <p1510:client id="{9799BC65-2224-6040-BC2D-BC98F4C3D871}" vWet="2" dt="2023-04-11T16:05:37.831"/>
    <p1510:client id="{D0CBB87B-606F-6DEF-FD34-AD82280B44A2}" v="7" dt="2023-04-13T13:26:16.875"/>
    <p1510:client id="{D15EFAD3-9E57-49C5-96C1-64E5E9B86BB9}" v="93" vWet="95" dt="2023-04-13T14:05:18.518"/>
    <p1510:client id="{F85C1D26-C513-4B6F-893C-066B52551791}" v="281" dt="2023-04-13T14:10:01.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342"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9.fntdata"/><Relationship Id="rId21" Type="http://schemas.openxmlformats.org/officeDocument/2006/relationships/slide" Target="slides/slide1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gs" Target="tags/tag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notesMaster" Target="notesMasters/notesMaster1.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font" Target="fonts/font11.fntdata"/><Relationship Id="rId54" Type="http://schemas.openxmlformats.org/officeDocument/2006/relationships/font" Target="fonts/font24.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48A43-98E0-C341-97DE-A8F07C6EA81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CiscoSansTT Light" panose="020B0503020201020303" pitchFamily="34" charset="0"/>
            </a:endParaRPr>
          </a:p>
        </p:txBody>
      </p:sp>
      <p:sp>
        <p:nvSpPr>
          <p:cNvPr id="3" name="Date Placeholder 2">
            <a:extLst>
              <a:ext uri="{FF2B5EF4-FFF2-40B4-BE49-F238E27FC236}">
                <a16:creationId xmlns:a16="http://schemas.microsoft.com/office/drawing/2014/main" id="{5128D7CE-E29D-DA47-B455-486D8AA6493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85E2E18-2456-5743-B9C3-C6EB67CDB13C}" type="datetimeFigureOut">
              <a:rPr lang="en-US" smtClean="0">
                <a:latin typeface="CiscoSansTT Light" panose="020B0503020201020303" pitchFamily="34" charset="0"/>
              </a:rPr>
              <a:t>4/24/2023</a:t>
            </a:fld>
            <a:endParaRPr lang="en-US">
              <a:latin typeface="CiscoSansTT Light" panose="020B0503020201020303" pitchFamily="34" charset="0"/>
            </a:endParaRPr>
          </a:p>
        </p:txBody>
      </p:sp>
      <p:sp>
        <p:nvSpPr>
          <p:cNvPr id="4" name="Footer Placeholder 3">
            <a:extLst>
              <a:ext uri="{FF2B5EF4-FFF2-40B4-BE49-F238E27FC236}">
                <a16:creationId xmlns:a16="http://schemas.microsoft.com/office/drawing/2014/main" id="{52D897AD-C071-2247-91E8-B5EAF1CBEAF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CiscoSansTT Light" panose="020B0503020201020303" pitchFamily="34" charset="0"/>
            </a:endParaRPr>
          </a:p>
        </p:txBody>
      </p:sp>
      <p:sp>
        <p:nvSpPr>
          <p:cNvPr id="5" name="Slide Number Placeholder 4">
            <a:extLst>
              <a:ext uri="{FF2B5EF4-FFF2-40B4-BE49-F238E27FC236}">
                <a16:creationId xmlns:a16="http://schemas.microsoft.com/office/drawing/2014/main" id="{1567D1CD-6C1A-5E47-BB2E-B8D3BDD777E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6F7D9D7-71C7-A64E-B831-98AFDF51486B}" type="slidenum">
              <a:rPr lang="en-US" smtClean="0">
                <a:latin typeface="CiscoSansTT Light" panose="020B0503020201020303" pitchFamily="34" charset="0"/>
              </a:rPr>
              <a:t>‹#›</a:t>
            </a:fld>
            <a:endParaRPr lang="en-US">
              <a:latin typeface="CiscoSansTT Light" panose="020B0503020201020303" pitchFamily="34" charset="0"/>
            </a:endParaRPr>
          </a:p>
        </p:txBody>
      </p:sp>
    </p:spTree>
    <p:extLst>
      <p:ext uri="{BB962C8B-B14F-4D97-AF65-F5344CB8AC3E}">
        <p14:creationId xmlns:p14="http://schemas.microsoft.com/office/powerpoint/2010/main" val="1984463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CiscoSansTT Light" panose="020B0503020201020303"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CiscoSansTT Light" panose="020B0503020201020303" pitchFamily="34" charset="0"/>
              </a:defRPr>
            </a:lvl1pPr>
          </a:lstStyle>
          <a:p>
            <a:fld id="{417CD411-C007-B743-A971-7E98FF0666C9}" type="datetimeFigureOut">
              <a:rPr lang="en-US" smtClean="0"/>
              <a:pPr/>
              <a:t>4/24/2023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CiscoSansTT Light" panose="020B0503020201020303"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CiscoSansTT Light" panose="020B0503020201020303" pitchFamily="34" charset="0"/>
              </a:defRPr>
            </a:lvl1pPr>
          </a:lstStyle>
          <a:p>
            <a:fld id="{6F06331D-EFA3-0C49-86FC-9D59F4A6C2FE}" type="slidenum">
              <a:rPr lang="en-US" smtClean="0"/>
              <a:pPr/>
              <a:t>‹#›</a:t>
            </a:fld>
            <a:endParaRPr lang="en-US"/>
          </a:p>
        </p:txBody>
      </p:sp>
    </p:spTree>
    <p:extLst>
      <p:ext uri="{BB962C8B-B14F-4D97-AF65-F5344CB8AC3E}">
        <p14:creationId xmlns:p14="http://schemas.microsoft.com/office/powerpoint/2010/main" val="623303293"/>
      </p:ext>
    </p:extLst>
  </p:cSld>
  <p:clrMap bg1="lt1" tx1="dk1" bg2="lt2" tx2="dk2" accent1="accent1" accent2="accent2" accent3="accent3" accent4="accent4" accent5="accent5" accent6="accent6" hlink="hlink" folHlink="folHlink"/>
  <p:notesStyle>
    <a:lvl1pPr marL="0" algn="l" defTabSz="926372" rtl="0" eaLnBrk="1" latinLnBrk="0" hangingPunct="1">
      <a:defRPr sz="1216" b="0" i="0" kern="1200">
        <a:solidFill>
          <a:schemeClr val="tx1"/>
        </a:solidFill>
        <a:latin typeface="CiscoSansTT Light" panose="020B0503020201020303" pitchFamily="34" charset="0"/>
        <a:ea typeface="+mn-ea"/>
        <a:cs typeface="+mn-cs"/>
      </a:defRPr>
    </a:lvl1pPr>
    <a:lvl2pPr marL="463186" algn="l" defTabSz="926372" rtl="0" eaLnBrk="1" latinLnBrk="0" hangingPunct="1">
      <a:defRPr sz="1216" b="0" i="0" kern="1200">
        <a:solidFill>
          <a:schemeClr val="tx1"/>
        </a:solidFill>
        <a:latin typeface="CiscoSansTT Light" panose="020B0503020201020303" pitchFamily="34" charset="0"/>
        <a:ea typeface="+mn-ea"/>
        <a:cs typeface="+mn-cs"/>
      </a:defRPr>
    </a:lvl2pPr>
    <a:lvl3pPr marL="926372" algn="l" defTabSz="926372" rtl="0" eaLnBrk="1" latinLnBrk="0" hangingPunct="1">
      <a:defRPr sz="1216" b="0" i="0" kern="1200">
        <a:solidFill>
          <a:schemeClr val="tx1"/>
        </a:solidFill>
        <a:latin typeface="CiscoSansTT Light" panose="020B0503020201020303" pitchFamily="34" charset="0"/>
        <a:ea typeface="+mn-ea"/>
        <a:cs typeface="+mn-cs"/>
      </a:defRPr>
    </a:lvl3pPr>
    <a:lvl4pPr marL="1389557" algn="l" defTabSz="926372" rtl="0" eaLnBrk="1" latinLnBrk="0" hangingPunct="1">
      <a:defRPr sz="1216" b="0" i="0" kern="1200">
        <a:solidFill>
          <a:schemeClr val="tx1"/>
        </a:solidFill>
        <a:latin typeface="CiscoSansTT Light" panose="020B0503020201020303" pitchFamily="34" charset="0"/>
        <a:ea typeface="+mn-ea"/>
        <a:cs typeface="+mn-cs"/>
      </a:defRPr>
    </a:lvl4pPr>
    <a:lvl5pPr marL="1852743" algn="l" defTabSz="926372" rtl="0" eaLnBrk="1" latinLnBrk="0" hangingPunct="1">
      <a:defRPr sz="1216" b="0" i="0" kern="1200">
        <a:solidFill>
          <a:schemeClr val="tx1"/>
        </a:solidFill>
        <a:latin typeface="CiscoSansTT Light" panose="020B0503020201020303" pitchFamily="34" charset="0"/>
        <a:ea typeface="+mn-ea"/>
        <a:cs typeface="+mn-cs"/>
      </a:defRPr>
    </a:lvl5pPr>
    <a:lvl6pPr marL="2315929" algn="l" defTabSz="926372" rtl="0" eaLnBrk="1" latinLnBrk="0" hangingPunct="1">
      <a:defRPr sz="1216" kern="1200">
        <a:solidFill>
          <a:schemeClr val="tx1"/>
        </a:solidFill>
        <a:latin typeface="+mn-lt"/>
        <a:ea typeface="+mn-ea"/>
        <a:cs typeface="+mn-cs"/>
      </a:defRPr>
    </a:lvl6pPr>
    <a:lvl7pPr marL="2779113" algn="l" defTabSz="926372" rtl="0" eaLnBrk="1" latinLnBrk="0" hangingPunct="1">
      <a:defRPr sz="1216" kern="1200">
        <a:solidFill>
          <a:schemeClr val="tx1"/>
        </a:solidFill>
        <a:latin typeface="+mn-lt"/>
        <a:ea typeface="+mn-ea"/>
        <a:cs typeface="+mn-cs"/>
      </a:defRPr>
    </a:lvl7pPr>
    <a:lvl8pPr marL="3242299" algn="l" defTabSz="926372" rtl="0" eaLnBrk="1" latinLnBrk="0" hangingPunct="1">
      <a:defRPr sz="1216" kern="1200">
        <a:solidFill>
          <a:schemeClr val="tx1"/>
        </a:solidFill>
        <a:latin typeface="+mn-lt"/>
        <a:ea typeface="+mn-ea"/>
        <a:cs typeface="+mn-cs"/>
      </a:defRPr>
    </a:lvl8pPr>
    <a:lvl9pPr marL="3705486" algn="l" defTabSz="926372" rtl="0" eaLnBrk="1" latinLnBrk="0" hangingPunct="1">
      <a:defRPr sz="12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26372"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28290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06331D-EFA3-0C49-86FC-9D59F4A6C2FE}" type="slidenum">
              <a:rPr lang="en-US" smtClean="0"/>
              <a:pPr/>
              <a:t>10</a:t>
            </a:fld>
            <a:endParaRPr lang="en-US"/>
          </a:p>
        </p:txBody>
      </p:sp>
    </p:spTree>
    <p:extLst>
      <p:ext uri="{BB962C8B-B14F-4D97-AF65-F5344CB8AC3E}">
        <p14:creationId xmlns:p14="http://schemas.microsoft.com/office/powerpoint/2010/main" val="3405208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27298A57-2884-4E0B-8D41-9511E9B6F7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4625" y="6169253"/>
            <a:ext cx="1285874" cy="355606"/>
          </a:xfrm>
          <a:prstGeom prst="rect">
            <a:avLst/>
          </a:prstGeom>
        </p:spPr>
      </p:pic>
      <p:sp>
        <p:nvSpPr>
          <p:cNvPr id="21" name="TextBox 20">
            <a:extLst>
              <a:ext uri="{FF2B5EF4-FFF2-40B4-BE49-F238E27FC236}">
                <a16:creationId xmlns:a16="http://schemas.microsoft.com/office/drawing/2014/main" id="{FAE77518-5FA0-4944-B48B-3B844A6193E2}"/>
              </a:ext>
            </a:extLst>
          </p:cNvPr>
          <p:cNvSpPr txBox="1"/>
          <p:nvPr/>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
        <p:nvSpPr>
          <p:cNvPr id="11" name="Text Placeholder 3">
            <a:extLst>
              <a:ext uri="{FF2B5EF4-FFF2-40B4-BE49-F238E27FC236}">
                <a16:creationId xmlns:a16="http://schemas.microsoft.com/office/drawing/2014/main" id="{E58F2A90-2C6F-4F31-A4C7-F5BDCA4A3BCE}"/>
              </a:ext>
            </a:extLst>
          </p:cNvPr>
          <p:cNvSpPr>
            <a:spLocks noGrp="1"/>
          </p:cNvSpPr>
          <p:nvPr>
            <p:ph type="body" sz="half" idx="2"/>
          </p:nvPr>
        </p:nvSpPr>
        <p:spPr>
          <a:xfrm>
            <a:off x="571500" y="4869789"/>
            <a:ext cx="7277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bg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2" name="Text Placeholder 3">
            <a:extLst>
              <a:ext uri="{FF2B5EF4-FFF2-40B4-BE49-F238E27FC236}">
                <a16:creationId xmlns:a16="http://schemas.microsoft.com/office/drawing/2014/main" id="{2C83E7DA-28D5-454A-A1ED-E89721D3DB0A}"/>
              </a:ext>
            </a:extLst>
          </p:cNvPr>
          <p:cNvSpPr>
            <a:spLocks noGrp="1"/>
          </p:cNvSpPr>
          <p:nvPr>
            <p:ph type="body" sz="half" idx="12"/>
          </p:nvPr>
        </p:nvSpPr>
        <p:spPr>
          <a:xfrm>
            <a:off x="571500" y="5248892"/>
            <a:ext cx="7277100" cy="184666"/>
          </a:xfrm>
          <a:prstGeom prst="rect">
            <a:avLst/>
          </a:prstGeom>
        </p:spPr>
        <p:txBody>
          <a:bodyPr wrap="square" lIns="0" tIns="0" rIns="0" bIns="0">
            <a:spAutoFit/>
          </a:bodyPr>
          <a:lstStyle>
            <a:lvl1pPr marL="0" indent="0">
              <a:lnSpc>
                <a:spcPct val="100000"/>
              </a:lnSpc>
              <a:buNone/>
              <a:defRPr sz="1200" b="0" i="0" spc="0" baseline="0">
                <a:solidFill>
                  <a:schemeClr val="bg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3" name="Title Placeholder 1">
            <a:extLst>
              <a:ext uri="{FF2B5EF4-FFF2-40B4-BE49-F238E27FC236}">
                <a16:creationId xmlns:a16="http://schemas.microsoft.com/office/drawing/2014/main" id="{9500EA18-5957-4FDC-9E56-879A0FF79893}"/>
              </a:ext>
            </a:extLst>
          </p:cNvPr>
          <p:cNvSpPr>
            <a:spLocks noGrp="1"/>
          </p:cNvSpPr>
          <p:nvPr>
            <p:ph type="title" hasCustomPrompt="1"/>
          </p:nvPr>
        </p:nvSpPr>
        <p:spPr>
          <a:xfrm>
            <a:off x="571500" y="1790701"/>
            <a:ext cx="7277100" cy="1485900"/>
          </a:xfrm>
          <a:prstGeom prst="rect">
            <a:avLst/>
          </a:prstGeom>
        </p:spPr>
        <p:txBody>
          <a:bodyPr vert="horz" wrap="square" lIns="0" tIns="0" rIns="0" bIns="0" rtlCol="0" anchor="b" anchorCtr="0">
            <a:noAutofit/>
          </a:bodyPr>
          <a:lstStyle>
            <a:lvl1pPr>
              <a:defRPr sz="5400" spc="-133" baseline="0">
                <a:solidFill>
                  <a:schemeClr val="bg1"/>
                </a:solidFill>
              </a:defRPr>
            </a:lvl1pPr>
          </a:lstStyle>
          <a:p>
            <a:r>
              <a:rPr lang="en-US"/>
              <a:t>Click to edit </a:t>
            </a:r>
            <a:br>
              <a:rPr lang="en-US"/>
            </a:br>
            <a:r>
              <a:rPr lang="en-US"/>
              <a:t>Master title style</a:t>
            </a:r>
          </a:p>
        </p:txBody>
      </p:sp>
      <p:sp>
        <p:nvSpPr>
          <p:cNvPr id="14" name="Text Placeholder 3">
            <a:extLst>
              <a:ext uri="{FF2B5EF4-FFF2-40B4-BE49-F238E27FC236}">
                <a16:creationId xmlns:a16="http://schemas.microsoft.com/office/drawing/2014/main" id="{D1747274-5817-4CB6-819F-BD17E78F7897}"/>
              </a:ext>
            </a:extLst>
          </p:cNvPr>
          <p:cNvSpPr>
            <a:spLocks noGrp="1"/>
          </p:cNvSpPr>
          <p:nvPr>
            <p:ph type="body" sz="half" idx="13"/>
          </p:nvPr>
        </p:nvSpPr>
        <p:spPr>
          <a:xfrm>
            <a:off x="571500" y="3431817"/>
            <a:ext cx="7277099" cy="307777"/>
          </a:xfrm>
          <a:prstGeom prst="rect">
            <a:avLst/>
          </a:prstGeom>
        </p:spPr>
        <p:txBody>
          <a:bodyPr wrap="square" lIns="0" tIns="0" rIns="0" bIns="0">
            <a:spAutoFit/>
          </a:bodyPr>
          <a:lstStyle>
            <a:lvl1pPr marL="0" indent="0">
              <a:lnSpc>
                <a:spcPct val="100000"/>
              </a:lnSpc>
              <a:buNone/>
              <a:defRPr sz="2000" b="0" i="0" spc="0" baseline="0">
                <a:solidFill>
                  <a:schemeClr val="bg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Tree>
    <p:extLst>
      <p:ext uri="{BB962C8B-B14F-4D97-AF65-F5344CB8AC3E}">
        <p14:creationId xmlns:p14="http://schemas.microsoft.com/office/powerpoint/2010/main" val="677811827"/>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head &amp; Non-bulleted Text">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3C8EDC28-B88F-4E97-807E-4667BBE90DFD}"/>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990E622C-BD58-4FCC-9ED8-29DC053F69DF}"/>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 Placeholder 2">
            <a:extLst>
              <a:ext uri="{FF2B5EF4-FFF2-40B4-BE49-F238E27FC236}">
                <a16:creationId xmlns:a16="http://schemas.microsoft.com/office/drawing/2014/main" id="{01BF3AD7-6CEB-4160-941F-78B24FA286EC}"/>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buFontTx/>
              <a:buNone/>
              <a:defRPr sz="1600"/>
            </a:lvl1pPr>
            <a:lvl2pPr marL="0" indent="0">
              <a:buFontTx/>
              <a:buNone/>
              <a:defRPr sz="1400"/>
            </a:lvl2pPr>
            <a:lvl3pPr marL="228600" indent="0">
              <a:buFontTx/>
              <a:buNone/>
              <a:defRPr sz="1200"/>
            </a:lvl3pPr>
            <a:lvl4pPr marL="406400" indent="0">
              <a:buFontTx/>
              <a:buNone/>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Box 1">
            <a:extLst>
              <a:ext uri="{FF2B5EF4-FFF2-40B4-BE49-F238E27FC236}">
                <a16:creationId xmlns:a16="http://schemas.microsoft.com/office/drawing/2014/main" id="{054F63B9-DF02-3A10-EB74-7827BF9413F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1365262653"/>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alf Title and Text Side by S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55B17-88C3-D348-889E-49139B7173C6}"/>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CC55F65A-E884-4545-813B-8B12A150F0EE}"/>
              </a:ext>
            </a:extLst>
          </p:cNvPr>
          <p:cNvSpPr>
            <a:spLocks noGrp="1"/>
          </p:cNvSpPr>
          <p:nvPr>
            <p:ph type="body" sz="quarter" idx="25"/>
          </p:nvPr>
        </p:nvSpPr>
        <p:spPr>
          <a:xfrm>
            <a:off x="571500" y="2514600"/>
            <a:ext cx="47244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1">
            <a:extLst>
              <a:ext uri="{FF2B5EF4-FFF2-40B4-BE49-F238E27FC236}">
                <a16:creationId xmlns:a16="http://schemas.microsoft.com/office/drawing/2014/main" id="{1C7E4F0C-628A-4B9F-8B0B-ACF8C8FB357A}"/>
              </a:ext>
            </a:extLst>
          </p:cNvPr>
          <p:cNvSpPr>
            <a:spLocks noGrp="1"/>
          </p:cNvSpPr>
          <p:nvPr>
            <p:ph type="title" hasCustomPrompt="1"/>
          </p:nvPr>
        </p:nvSpPr>
        <p:spPr>
          <a:xfrm>
            <a:off x="571499" y="609600"/>
            <a:ext cx="4724400" cy="17526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6" name="Slide Number Placeholder 5">
            <a:extLst>
              <a:ext uri="{FF2B5EF4-FFF2-40B4-BE49-F238E27FC236}">
                <a16:creationId xmlns:a16="http://schemas.microsoft.com/office/drawing/2014/main" id="{CEB4C80E-343D-4240-BC0E-A777164C587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9338611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Two Data Point">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7848600" y="1905380"/>
            <a:ext cx="3771900" cy="1242697"/>
          </a:xfrm>
        </p:spPr>
        <p:txBody>
          <a:bodyPr/>
          <a:lstStyle>
            <a:lvl1pPr>
              <a:spcAft>
                <a:spcPts val="300"/>
              </a:spcAft>
              <a:defRPr sz="24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hasCustomPrompt="1"/>
          </p:nvPr>
        </p:nvSpPr>
        <p:spPr>
          <a:xfrm>
            <a:off x="7848600" y="1172402"/>
            <a:ext cx="3771900" cy="553998"/>
          </a:xfrm>
        </p:spPr>
        <p:txBody>
          <a:bodyPr wrap="square" anchor="t" anchorCtr="0">
            <a:spAutoFit/>
          </a:bodyPr>
          <a:lstStyle>
            <a:lvl1pPr>
              <a:defRPr sz="3600"/>
            </a:lvl1pPr>
            <a:lvl2pPr marL="0" indent="0">
              <a:buNone/>
              <a:defRPr/>
            </a:lvl2pPr>
          </a:lstStyle>
          <a:p>
            <a:pPr lvl="0"/>
            <a:r>
              <a:rPr lang="en-US"/>
              <a:t>XX%</a:t>
            </a:r>
          </a:p>
        </p:txBody>
      </p:sp>
      <p:cxnSp>
        <p:nvCxnSpPr>
          <p:cNvPr id="9" name="Straight Connector 8">
            <a:extLst>
              <a:ext uri="{FF2B5EF4-FFF2-40B4-BE49-F238E27FC236}">
                <a16:creationId xmlns:a16="http://schemas.microsoft.com/office/drawing/2014/main" id="{1CE4E13D-43FB-4287-8055-FE35994AA77F}"/>
              </a:ext>
            </a:extLst>
          </p:cNvPr>
          <p:cNvCxnSpPr>
            <a:cxnSpLocks/>
          </p:cNvCxnSpPr>
          <p:nvPr userDrawn="1"/>
        </p:nvCxnSpPr>
        <p:spPr>
          <a:xfrm>
            <a:off x="7847932" y="10668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F04E06-6C46-46FE-9956-F0E8ED6633DF}"/>
              </a:ext>
            </a:extLst>
          </p:cNvPr>
          <p:cNvCxnSpPr>
            <a:cxnSpLocks/>
          </p:cNvCxnSpPr>
          <p:nvPr userDrawn="1"/>
        </p:nvCxnSpPr>
        <p:spPr>
          <a:xfrm>
            <a:off x="7847932" y="34290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52CDCF-A770-46B4-8121-F76B79BBD16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8" name="Text Placeholder 3">
            <a:extLst>
              <a:ext uri="{FF2B5EF4-FFF2-40B4-BE49-F238E27FC236}">
                <a16:creationId xmlns:a16="http://schemas.microsoft.com/office/drawing/2014/main" id="{6BC8C455-2242-44E3-A715-51CE102AB982}"/>
              </a:ext>
            </a:extLst>
          </p:cNvPr>
          <p:cNvSpPr>
            <a:spLocks noGrp="1"/>
          </p:cNvSpPr>
          <p:nvPr>
            <p:ph type="body" sz="quarter" idx="25"/>
          </p:nvPr>
        </p:nvSpPr>
        <p:spPr>
          <a:xfrm>
            <a:off x="571500" y="2514600"/>
            <a:ext cx="53721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itle Placeholder 1">
            <a:extLst>
              <a:ext uri="{FF2B5EF4-FFF2-40B4-BE49-F238E27FC236}">
                <a16:creationId xmlns:a16="http://schemas.microsoft.com/office/drawing/2014/main" id="{C222245D-C3A3-4396-926D-88ECBE5C8F77}"/>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25" name="Text Placeholder 5">
            <a:extLst>
              <a:ext uri="{FF2B5EF4-FFF2-40B4-BE49-F238E27FC236}">
                <a16:creationId xmlns:a16="http://schemas.microsoft.com/office/drawing/2014/main" id="{A0676A19-4AB7-4E11-A8A8-87E09D920368}"/>
              </a:ext>
            </a:extLst>
          </p:cNvPr>
          <p:cNvSpPr>
            <a:spLocks noGrp="1"/>
          </p:cNvSpPr>
          <p:nvPr>
            <p:ph type="body" sz="quarter" idx="69"/>
          </p:nvPr>
        </p:nvSpPr>
        <p:spPr>
          <a:xfrm>
            <a:off x="7848600" y="4276402"/>
            <a:ext cx="3771900" cy="1242697"/>
          </a:xfrm>
        </p:spPr>
        <p:txBody>
          <a:bodyPr/>
          <a:lstStyle>
            <a:lvl1pPr>
              <a:spcAft>
                <a:spcPts val="300"/>
              </a:spcAft>
              <a:defRPr sz="24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26" name="Text Placeholder 2">
            <a:extLst>
              <a:ext uri="{FF2B5EF4-FFF2-40B4-BE49-F238E27FC236}">
                <a16:creationId xmlns:a16="http://schemas.microsoft.com/office/drawing/2014/main" id="{F05020DF-F1F5-4BD5-B207-F94988F4F455}"/>
              </a:ext>
            </a:extLst>
          </p:cNvPr>
          <p:cNvSpPr>
            <a:spLocks noGrp="1"/>
          </p:cNvSpPr>
          <p:nvPr>
            <p:ph type="body" sz="quarter" idx="70" hasCustomPrompt="1"/>
          </p:nvPr>
        </p:nvSpPr>
        <p:spPr>
          <a:xfrm>
            <a:off x="7848600" y="3543424"/>
            <a:ext cx="3771900" cy="553998"/>
          </a:xfrm>
        </p:spPr>
        <p:txBody>
          <a:bodyPr wrap="square" anchor="t" anchorCtr="0">
            <a:spAutoFit/>
          </a:bodyPr>
          <a:lstStyle>
            <a:lvl1pPr>
              <a:defRPr lang="en-US" sz="3600" b="0" i="0" kern="0" spc="0" baseline="0" dirty="0">
                <a:solidFill>
                  <a:schemeClr val="tx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12" name="Slide Number Placeholder 5">
            <a:extLst>
              <a:ext uri="{FF2B5EF4-FFF2-40B4-BE49-F238E27FC236}">
                <a16:creationId xmlns:a16="http://schemas.microsoft.com/office/drawing/2014/main" id="{8A0EEA72-5966-4ADA-9370-9330195584D6}"/>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776190952"/>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ith Four Data Poi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53D584C-A8BE-4DAF-B32F-D1B11EBFCF39}"/>
              </a:ext>
            </a:extLst>
          </p:cNvPr>
          <p:cNvSpPr>
            <a:spLocks noGrp="1"/>
          </p:cNvSpPr>
          <p:nvPr>
            <p:ph type="body" sz="quarter" idx="57" hasCustomPrompt="1"/>
          </p:nvPr>
        </p:nvSpPr>
        <p:spPr>
          <a:xfrm>
            <a:off x="9067269" y="3539749"/>
            <a:ext cx="2551216" cy="553998"/>
          </a:xfrm>
        </p:spPr>
        <p:txBody>
          <a:bodyPr wrap="square" anchor="t" anchorCtr="0">
            <a:spAutoFit/>
          </a:bodyPr>
          <a:lstStyle>
            <a:lvl1pPr>
              <a:defRPr lang="en-US" sz="3600" b="0" i="0" kern="0" spc="0" baseline="0" dirty="0">
                <a:solidFill>
                  <a:schemeClr val="tx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13" name="Text Placeholder 5">
            <a:extLst>
              <a:ext uri="{FF2B5EF4-FFF2-40B4-BE49-F238E27FC236}">
                <a16:creationId xmlns:a16="http://schemas.microsoft.com/office/drawing/2014/main" id="{66B9D699-AF59-48ED-A3DE-B1F21CCE4483}"/>
              </a:ext>
            </a:extLst>
          </p:cNvPr>
          <p:cNvSpPr>
            <a:spLocks noGrp="1"/>
          </p:cNvSpPr>
          <p:nvPr>
            <p:ph type="body" sz="quarter" idx="63"/>
          </p:nvPr>
        </p:nvSpPr>
        <p:spPr>
          <a:xfrm>
            <a:off x="9067184" y="4298127"/>
            <a:ext cx="2553316"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9067800" y="1778380"/>
            <a:ext cx="2552700"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hasCustomPrompt="1"/>
          </p:nvPr>
        </p:nvSpPr>
        <p:spPr>
          <a:xfrm>
            <a:off x="9067800" y="1020002"/>
            <a:ext cx="2552700" cy="553998"/>
          </a:xfrm>
        </p:spPr>
        <p:txBody>
          <a:bodyPr wrap="square" anchor="t" anchorCtr="0">
            <a:spAutoFit/>
          </a:bodyPr>
          <a:lstStyle>
            <a:lvl1pPr>
              <a:defRPr lang="en-US" sz="3600" b="0" i="0" kern="0" spc="0" baseline="0" dirty="0">
                <a:solidFill>
                  <a:schemeClr val="tx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cxnSp>
        <p:nvCxnSpPr>
          <p:cNvPr id="9" name="Straight Connector 8">
            <a:extLst>
              <a:ext uri="{FF2B5EF4-FFF2-40B4-BE49-F238E27FC236}">
                <a16:creationId xmlns:a16="http://schemas.microsoft.com/office/drawing/2014/main" id="{1CE4E13D-43FB-4287-8055-FE35994AA77F}"/>
              </a:ext>
            </a:extLst>
          </p:cNvPr>
          <p:cNvCxnSpPr>
            <a:cxnSpLocks/>
          </p:cNvCxnSpPr>
          <p:nvPr userDrawn="1"/>
        </p:nvCxnSpPr>
        <p:spPr>
          <a:xfrm>
            <a:off x="9069804" y="9144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F04E06-6C46-46FE-9956-F0E8ED6633DF}"/>
              </a:ext>
            </a:extLst>
          </p:cNvPr>
          <p:cNvCxnSpPr>
            <a:cxnSpLocks/>
          </p:cNvCxnSpPr>
          <p:nvPr userDrawn="1"/>
        </p:nvCxnSpPr>
        <p:spPr>
          <a:xfrm>
            <a:off x="9069804" y="342899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013425D7-1452-4F87-AE64-7C2F048C2469}"/>
              </a:ext>
            </a:extLst>
          </p:cNvPr>
          <p:cNvSpPr>
            <a:spLocks noGrp="1"/>
          </p:cNvSpPr>
          <p:nvPr>
            <p:ph type="body" sz="quarter" idx="69" hasCustomPrompt="1"/>
          </p:nvPr>
        </p:nvSpPr>
        <p:spPr>
          <a:xfrm>
            <a:off x="6248485" y="3539749"/>
            <a:ext cx="2551216" cy="553998"/>
          </a:xfrm>
        </p:spPr>
        <p:txBody>
          <a:bodyPr wrap="square" anchor="t" anchorCtr="0">
            <a:spAutoFit/>
          </a:bodyPr>
          <a:lstStyle>
            <a:lvl1pPr>
              <a:defRPr lang="en-US" sz="3600" b="0" i="0" kern="0" spc="0" baseline="0" dirty="0">
                <a:solidFill>
                  <a:schemeClr val="tx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17" name="Text Placeholder 5">
            <a:extLst>
              <a:ext uri="{FF2B5EF4-FFF2-40B4-BE49-F238E27FC236}">
                <a16:creationId xmlns:a16="http://schemas.microsoft.com/office/drawing/2014/main" id="{9806E283-8E77-44C1-84BC-00B971D42EBD}"/>
              </a:ext>
            </a:extLst>
          </p:cNvPr>
          <p:cNvSpPr>
            <a:spLocks noGrp="1"/>
          </p:cNvSpPr>
          <p:nvPr>
            <p:ph type="body" sz="quarter" idx="70"/>
          </p:nvPr>
        </p:nvSpPr>
        <p:spPr>
          <a:xfrm>
            <a:off x="6248400" y="4298127"/>
            <a:ext cx="2553316" cy="1395097"/>
          </a:xfrm>
        </p:spPr>
        <p:txBody>
          <a:bodyPr/>
          <a:lstStyle>
            <a:lvl1pPr>
              <a:spcAft>
                <a:spcPts val="300"/>
              </a:spcAft>
              <a:defRPr lang="en-US" sz="1600" b="0" i="0" kern="0" spc="0" baseline="0" dirty="0" smtClean="0">
                <a:solidFill>
                  <a:schemeClr val="tx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18" name="Text Placeholder 5">
            <a:extLst>
              <a:ext uri="{FF2B5EF4-FFF2-40B4-BE49-F238E27FC236}">
                <a16:creationId xmlns:a16="http://schemas.microsoft.com/office/drawing/2014/main" id="{BDD5CD07-CCF1-451E-8B13-2BE3821C2202}"/>
              </a:ext>
            </a:extLst>
          </p:cNvPr>
          <p:cNvSpPr>
            <a:spLocks noGrp="1"/>
          </p:cNvSpPr>
          <p:nvPr>
            <p:ph type="body" sz="quarter" idx="71"/>
          </p:nvPr>
        </p:nvSpPr>
        <p:spPr>
          <a:xfrm>
            <a:off x="6249016" y="1778385"/>
            <a:ext cx="2552700" cy="1395097"/>
          </a:xfrm>
        </p:spPr>
        <p:txBody>
          <a:bodyPr/>
          <a:lstStyle>
            <a:lvl1pPr>
              <a:spcAft>
                <a:spcPts val="300"/>
              </a:spcAft>
              <a:defRPr sz="16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19" name="Text Placeholder 2">
            <a:extLst>
              <a:ext uri="{FF2B5EF4-FFF2-40B4-BE49-F238E27FC236}">
                <a16:creationId xmlns:a16="http://schemas.microsoft.com/office/drawing/2014/main" id="{72DD3D7F-C0BF-415A-9378-D8759CED06B4}"/>
              </a:ext>
            </a:extLst>
          </p:cNvPr>
          <p:cNvSpPr>
            <a:spLocks noGrp="1"/>
          </p:cNvSpPr>
          <p:nvPr>
            <p:ph type="body" sz="quarter" idx="72" hasCustomPrompt="1"/>
          </p:nvPr>
        </p:nvSpPr>
        <p:spPr>
          <a:xfrm>
            <a:off x="6249016" y="1020002"/>
            <a:ext cx="2552700" cy="553998"/>
          </a:xfrm>
        </p:spPr>
        <p:txBody>
          <a:bodyPr wrap="square" anchor="t" anchorCtr="0">
            <a:spAutoFit/>
          </a:bodyPr>
          <a:lstStyle>
            <a:lvl1pPr>
              <a:defRPr lang="en-US" sz="3600" b="0" i="0" kern="0" spc="0" baseline="0" dirty="0">
                <a:solidFill>
                  <a:schemeClr val="tx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cxnSp>
        <p:nvCxnSpPr>
          <p:cNvPr id="20" name="Straight Connector 19">
            <a:extLst>
              <a:ext uri="{FF2B5EF4-FFF2-40B4-BE49-F238E27FC236}">
                <a16:creationId xmlns:a16="http://schemas.microsoft.com/office/drawing/2014/main" id="{0B67A14D-E25C-4D75-8D2E-0D450CE9656D}"/>
              </a:ext>
            </a:extLst>
          </p:cNvPr>
          <p:cNvCxnSpPr>
            <a:cxnSpLocks/>
          </p:cNvCxnSpPr>
          <p:nvPr userDrawn="1"/>
        </p:nvCxnSpPr>
        <p:spPr>
          <a:xfrm>
            <a:off x="6251020" y="91440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FFCD6B-6781-45B9-A0FF-441B99A220B5}"/>
              </a:ext>
            </a:extLst>
          </p:cNvPr>
          <p:cNvCxnSpPr>
            <a:cxnSpLocks/>
          </p:cNvCxnSpPr>
          <p:nvPr userDrawn="1"/>
        </p:nvCxnSpPr>
        <p:spPr>
          <a:xfrm>
            <a:off x="6251020" y="34290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239EE2-4739-4DF9-A78C-6994DD9D6E29}"/>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24" name="Text Placeholder 3">
            <a:extLst>
              <a:ext uri="{FF2B5EF4-FFF2-40B4-BE49-F238E27FC236}">
                <a16:creationId xmlns:a16="http://schemas.microsoft.com/office/drawing/2014/main" id="{8EBC35A6-C3F6-4CAA-B6FE-77A0C0F69042}"/>
              </a:ext>
            </a:extLst>
          </p:cNvPr>
          <p:cNvSpPr>
            <a:spLocks noGrp="1"/>
          </p:cNvSpPr>
          <p:nvPr>
            <p:ph type="body" sz="quarter" idx="25"/>
          </p:nvPr>
        </p:nvSpPr>
        <p:spPr>
          <a:xfrm>
            <a:off x="571500" y="2514600"/>
            <a:ext cx="53721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itle Placeholder 1">
            <a:extLst>
              <a:ext uri="{FF2B5EF4-FFF2-40B4-BE49-F238E27FC236}">
                <a16:creationId xmlns:a16="http://schemas.microsoft.com/office/drawing/2014/main" id="{367F26D2-980E-498C-9B01-AEF3F1821CE4}"/>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23" name="Slide Number Placeholder 5">
            <a:extLst>
              <a:ext uri="{FF2B5EF4-FFF2-40B4-BE49-F238E27FC236}">
                <a16:creationId xmlns:a16="http://schemas.microsoft.com/office/drawing/2014/main" id="{1DE9A97B-CB1E-4FA3-9806-5D1E1D446DEE}"/>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827242714"/>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1C865750-8F0C-6B4A-A308-228D6B53EE0B}"/>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3" name="Text Placeholder 3">
            <a:extLst>
              <a:ext uri="{FF2B5EF4-FFF2-40B4-BE49-F238E27FC236}">
                <a16:creationId xmlns:a16="http://schemas.microsoft.com/office/drawing/2014/main" id="{E254B061-C071-4247-8356-D55F1F50C5D6}"/>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3" name="Text Placeholder 2">
            <a:extLst>
              <a:ext uri="{FF2B5EF4-FFF2-40B4-BE49-F238E27FC236}">
                <a16:creationId xmlns:a16="http://schemas.microsoft.com/office/drawing/2014/main" id="{9D8E7470-A9D2-4756-B67E-9B25728B0EA9}"/>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7" name="TextBox 6">
            <a:extLst>
              <a:ext uri="{FF2B5EF4-FFF2-40B4-BE49-F238E27FC236}">
                <a16:creationId xmlns:a16="http://schemas.microsoft.com/office/drawing/2014/main" id="{DCE2BE28-CF01-49D3-AF0B-092C5B9F5DD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9" name="Slide Number Placeholder 5">
            <a:extLst>
              <a:ext uri="{FF2B5EF4-FFF2-40B4-BE49-F238E27FC236}">
                <a16:creationId xmlns:a16="http://schemas.microsoft.com/office/drawing/2014/main" id="{77E1B09A-7737-4F73-8857-1144D4CA24F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13214522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A164E9-1234-4BC2-B8E7-F3047AC3599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9" name="Text Placeholder 3">
            <a:extLst>
              <a:ext uri="{FF2B5EF4-FFF2-40B4-BE49-F238E27FC236}">
                <a16:creationId xmlns:a16="http://schemas.microsoft.com/office/drawing/2014/main" id="{59BFEE4A-F2C6-4F21-8071-313D1B3C6139}"/>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2361C734-A636-4E0E-A708-B9C530351863}"/>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EDDA5770-9471-B746-BDC8-3306A0912035}"/>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12" name="Slide Number Placeholder 5">
            <a:extLst>
              <a:ext uri="{FF2B5EF4-FFF2-40B4-BE49-F238E27FC236}">
                <a16:creationId xmlns:a16="http://schemas.microsoft.com/office/drawing/2014/main" id="{C2453D8B-1785-4D30-B87D-91AEE8A23A9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6460155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CBA9FE-67A6-43C6-8EE8-C7E8559F1DB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8" name="Text Placeholder 3">
            <a:extLst>
              <a:ext uri="{FF2B5EF4-FFF2-40B4-BE49-F238E27FC236}">
                <a16:creationId xmlns:a16="http://schemas.microsoft.com/office/drawing/2014/main" id="{61486C46-F4F9-421A-A39F-3E52A938244E}"/>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9BE82382-DE4E-4A48-A33B-C56A93877509}"/>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68FAB8C5-AE86-9F4C-A87D-A5551D4E6637}"/>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12" name="Slide Number Placeholder 5">
            <a:extLst>
              <a:ext uri="{FF2B5EF4-FFF2-40B4-BE49-F238E27FC236}">
                <a16:creationId xmlns:a16="http://schemas.microsoft.com/office/drawing/2014/main" id="{040A3314-D7F9-4E72-B2F7-E008E985900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7840705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Quote">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2B69982-B253-4DE6-9C5E-FB93C3A27F40}"/>
              </a:ext>
            </a:extLst>
          </p:cNvPr>
          <p:cNvSpPr>
            <a:spLocks noGrp="1"/>
          </p:cNvSpPr>
          <p:nvPr>
            <p:ph type="body" sz="half" idx="2" hasCustomPrompt="1"/>
          </p:nvPr>
        </p:nvSpPr>
        <p:spPr>
          <a:xfrm>
            <a:off x="4522572" y="4880809"/>
            <a:ext cx="6145427" cy="247760"/>
          </a:xfrm>
          <a:prstGeom prst="rect">
            <a:avLst/>
          </a:prstGeom>
        </p:spPr>
        <p:txBody>
          <a:bodyPr wrap="square" lIns="0" rIns="0">
            <a:spAutoFit/>
          </a:bodyPr>
          <a:lstStyle>
            <a:lvl1pPr marL="0" indent="0">
              <a:buNone/>
              <a:defRPr lang="en-US" sz="1400" b="0" i="0" kern="0" spc="0" baseline="0" dirty="0">
                <a:solidFill>
                  <a:schemeClr val="tx1"/>
                </a:solidFill>
                <a:latin typeface="CiscoSansTT Medium" panose="020B0903020201020303" pitchFamily="34" charset="0"/>
                <a:ea typeface="+mn-ea"/>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Insert name here</a:t>
            </a:r>
          </a:p>
        </p:txBody>
      </p:sp>
      <p:sp>
        <p:nvSpPr>
          <p:cNvPr id="8" name="Picture Placeholder 2">
            <a:extLst>
              <a:ext uri="{FF2B5EF4-FFF2-40B4-BE49-F238E27FC236}">
                <a16:creationId xmlns:a16="http://schemas.microsoft.com/office/drawing/2014/main" id="{46ED238B-31FF-436C-9838-14BADBEE1071}"/>
              </a:ext>
            </a:extLst>
          </p:cNvPr>
          <p:cNvSpPr>
            <a:spLocks noGrp="1"/>
          </p:cNvSpPr>
          <p:nvPr>
            <p:ph type="pic" sz="quarter" idx="43"/>
          </p:nvPr>
        </p:nvSpPr>
        <p:spPr>
          <a:xfrm>
            <a:off x="3429000" y="4648200"/>
            <a:ext cx="952500" cy="952500"/>
          </a:xfrm>
          <a:prstGeom prst="ellipse">
            <a:avLst/>
          </a:prstGeom>
          <a:solidFill>
            <a:schemeClr val="bg2"/>
          </a:solidFill>
        </p:spPr>
        <p:txBody>
          <a:bodyPr>
            <a:normAutofit/>
          </a:bodyPr>
          <a:lstStyle>
            <a:lvl1pPr marL="0" indent="0">
              <a:buNone/>
              <a:defRPr sz="1067" spc="0">
                <a:solidFill>
                  <a:schemeClr val="tx1"/>
                </a:solidFill>
              </a:defRPr>
            </a:lvl1pPr>
          </a:lstStyle>
          <a:p>
            <a:r>
              <a:rPr lang="en-US"/>
              <a:t>Click icon to add picture</a:t>
            </a:r>
          </a:p>
        </p:txBody>
      </p:sp>
      <p:sp>
        <p:nvSpPr>
          <p:cNvPr id="10" name="Text Placeholder 3">
            <a:extLst>
              <a:ext uri="{FF2B5EF4-FFF2-40B4-BE49-F238E27FC236}">
                <a16:creationId xmlns:a16="http://schemas.microsoft.com/office/drawing/2014/main" id="{C13AA95C-29B9-4045-B598-AA928D1B9666}"/>
              </a:ext>
            </a:extLst>
          </p:cNvPr>
          <p:cNvSpPr>
            <a:spLocks noGrp="1"/>
          </p:cNvSpPr>
          <p:nvPr>
            <p:ph type="body" sz="half" idx="44" hasCustomPrompt="1"/>
          </p:nvPr>
        </p:nvSpPr>
        <p:spPr>
          <a:xfrm>
            <a:off x="4522572" y="5225969"/>
            <a:ext cx="6145427" cy="196913"/>
          </a:xfrm>
          <a:prstGeom prst="rect">
            <a:avLst/>
          </a:prstGeom>
        </p:spPr>
        <p:txBody>
          <a:bodyPr wrap="square" lIns="0" rIns="0">
            <a:spAutoFit/>
          </a:bodyPr>
          <a:lstStyle>
            <a:lvl1pPr marL="0" indent="0">
              <a:buNone/>
              <a:defRPr lang="en-US" sz="1200" b="0" i="0" kern="0" spc="0" baseline="0" dirty="0">
                <a:solidFill>
                  <a:schemeClr val="tx1"/>
                </a:solidFill>
                <a:latin typeface="+mj-lt"/>
                <a:ea typeface="+mn-ea"/>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Job title, company, location</a:t>
            </a:r>
          </a:p>
        </p:txBody>
      </p:sp>
      <p:sp>
        <p:nvSpPr>
          <p:cNvPr id="11" name="TextBox 10">
            <a:extLst>
              <a:ext uri="{FF2B5EF4-FFF2-40B4-BE49-F238E27FC236}">
                <a16:creationId xmlns:a16="http://schemas.microsoft.com/office/drawing/2014/main" id="{EC98AB57-B534-43CE-8598-7264AC2F5F2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3" name="Text Placeholder 2">
            <a:extLst>
              <a:ext uri="{FF2B5EF4-FFF2-40B4-BE49-F238E27FC236}">
                <a16:creationId xmlns:a16="http://schemas.microsoft.com/office/drawing/2014/main" id="{4FB38577-29E6-6546-851F-B5859A13FFB0}"/>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15" name="Slide Number Placeholder 5">
            <a:extLst>
              <a:ext uri="{FF2B5EF4-FFF2-40B4-BE49-F238E27FC236}">
                <a16:creationId xmlns:a16="http://schemas.microsoft.com/office/drawing/2014/main" id="{DC6E4486-5C09-4179-B8AA-BE5DFD4AA98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13177763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ECCB6B-46C4-4E71-97ED-219163FCE9B9}"/>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4" name="Slide Number Placeholder 5">
            <a:extLst>
              <a:ext uri="{FF2B5EF4-FFF2-40B4-BE49-F238E27FC236}">
                <a16:creationId xmlns:a16="http://schemas.microsoft.com/office/drawing/2014/main" id="{7D938136-20C6-401D-BA2C-F3CC96E9757F}"/>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2866679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20F9E4-16CA-4B30-ADCC-BD4809B439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4" name="Slide Number Placeholder 5">
            <a:extLst>
              <a:ext uri="{FF2B5EF4-FFF2-40B4-BE49-F238E27FC236}">
                <a16:creationId xmlns:a16="http://schemas.microsoft.com/office/drawing/2014/main" id="{50FB953B-93BA-45FD-AD0D-5A607DEF5ABD}"/>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2823943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4C5D01-C630-4FFC-963D-B04C145573C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4" name="Slide Number Placeholder 5">
            <a:extLst>
              <a:ext uri="{FF2B5EF4-FFF2-40B4-BE49-F238E27FC236}">
                <a16:creationId xmlns:a16="http://schemas.microsoft.com/office/drawing/2014/main" id="{6348D590-B05C-4613-AFD1-D65C0ED502C6}"/>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565876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DAB2D8-1539-4822-9614-2E04B2120F55}"/>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2" name="Title Placeholder 1">
            <a:extLst>
              <a:ext uri="{FF2B5EF4-FFF2-40B4-BE49-F238E27FC236}">
                <a16:creationId xmlns:a16="http://schemas.microsoft.com/office/drawing/2014/main" id="{F11488C6-0956-41A8-8DD9-9AE162DD8798}"/>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7" name="Content Placeholder 2">
            <a:extLst>
              <a:ext uri="{FF2B5EF4-FFF2-40B4-BE49-F238E27FC236}">
                <a16:creationId xmlns:a16="http://schemas.microsoft.com/office/drawing/2014/main" id="{E4D3BCA6-6F35-4C86-AF32-23220662794C}"/>
              </a:ext>
            </a:extLst>
          </p:cNvPr>
          <p:cNvSpPr>
            <a:spLocks noGrp="1"/>
          </p:cNvSpPr>
          <p:nvPr>
            <p:ph sz="half" idx="1"/>
          </p:nvPr>
        </p:nvSpPr>
        <p:spPr>
          <a:xfrm>
            <a:off x="571500" y="1905000"/>
            <a:ext cx="5372100" cy="4305301"/>
          </a:xfrm>
        </p:spPr>
        <p:txBody>
          <a:bodyPr>
            <a:noAutofit/>
          </a:bodyPr>
          <a:lstStyle>
            <a:lvl1pPr>
              <a:defRPr sz="1600"/>
            </a:lvl1pPr>
            <a:lvl2pPr>
              <a:defRPr sz="1400"/>
            </a:lvl2pPr>
            <a:lvl3pPr>
              <a:defRPr sz="1200"/>
            </a:lvl3pPr>
            <a:lvl4pPr>
              <a:defRPr sz="10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0905EBCB-C5FA-4C42-8B11-D631C831C8D2}"/>
              </a:ext>
            </a:extLst>
          </p:cNvPr>
          <p:cNvSpPr>
            <a:spLocks noGrp="1"/>
          </p:cNvSpPr>
          <p:nvPr>
            <p:ph sz="half" idx="2"/>
          </p:nvPr>
        </p:nvSpPr>
        <p:spPr>
          <a:xfrm>
            <a:off x="6249563" y="1905000"/>
            <a:ext cx="5372100" cy="4305302"/>
          </a:xfrm>
        </p:spPr>
        <p:txBody>
          <a:bodyPr>
            <a:noAutofit/>
          </a:bodyPr>
          <a:lstStyle>
            <a:lvl1pPr>
              <a:defRPr sz="1600"/>
            </a:lvl1pPr>
            <a:lvl2pPr>
              <a:defRPr sz="1400"/>
            </a:lvl2pPr>
            <a:lvl3pPr>
              <a:defRPr sz="1200"/>
            </a:lvl3pPr>
            <a:lvl4pPr marL="512763" indent="-169863">
              <a:defRPr lang="en-US" sz="1000" b="0" i="0" kern="0" spc="0" baseline="0" dirty="0" smtClean="0">
                <a:solidFill>
                  <a:schemeClr val="tx1"/>
                </a:solidFill>
                <a:latin typeface="+mn-lt"/>
                <a:ea typeface="+mn-ea"/>
                <a:cs typeface="CiscoSansTT" panose="020B0503020201020303" pitchFamily="34" charset="0"/>
              </a:defRPr>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Slide Number Placeholder 5">
            <a:extLst>
              <a:ext uri="{FF2B5EF4-FFF2-40B4-BE49-F238E27FC236}">
                <a16:creationId xmlns:a16="http://schemas.microsoft.com/office/drawing/2014/main" id="{551D6121-211E-4CAD-BA67-42395632DC13}"/>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9" name="TextBox 8">
            <a:extLst>
              <a:ext uri="{FF2B5EF4-FFF2-40B4-BE49-F238E27FC236}">
                <a16:creationId xmlns:a16="http://schemas.microsoft.com/office/drawing/2014/main" id="{F85EE29C-1060-490D-B882-6AE4E4FEFDF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222096514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userDrawn="1"/>
        </p:nvSpPr>
        <p:spPr>
          <a:xfrm>
            <a:off x="11219935" y="6431691"/>
            <a:ext cx="400565"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92773B-7150-44D2-AFDB-DE60A8A0F625}"/>
              </a:ext>
            </a:extLst>
          </p:cNvPr>
          <p:cNvSpPr/>
          <p:nvPr userDrawn="1"/>
        </p:nvSpPr>
        <p:spPr>
          <a:xfrm>
            <a:off x="304800" y="6414273"/>
            <a:ext cx="2819400"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BEBFBF78-0E90-472B-B2BB-48C8ECC3854F}"/>
              </a:ext>
            </a:extLst>
          </p:cNvPr>
          <p:cNvPicPr>
            <a:picLocks noChangeAspect="1"/>
          </p:cNvPicPr>
          <p:nvPr userDrawn="1"/>
        </p:nvPicPr>
        <p:blipFill>
          <a:blip r:embed="rId2"/>
          <a:stretch>
            <a:fillRect/>
          </a:stretch>
        </p:blipFill>
        <p:spPr>
          <a:xfrm>
            <a:off x="4639585" y="2209800"/>
            <a:ext cx="2912830" cy="2133600"/>
          </a:xfrm>
          <a:prstGeom prst="rect">
            <a:avLst/>
          </a:prstGeom>
        </p:spPr>
      </p:pic>
    </p:spTree>
    <p:extLst>
      <p:ext uri="{BB962C8B-B14F-4D97-AF65-F5344CB8AC3E}">
        <p14:creationId xmlns:p14="http://schemas.microsoft.com/office/powerpoint/2010/main" val="25880978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userDrawn="1"/>
        </p:nvSpPr>
        <p:spPr>
          <a:xfrm>
            <a:off x="11219935" y="6431691"/>
            <a:ext cx="400565" cy="179173"/>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B8EB6A92-1A18-4242-B37B-061D783A1E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3353" y="6061498"/>
            <a:ext cx="1633196" cy="499323"/>
          </a:xfrm>
          <a:prstGeom prst="rect">
            <a:avLst/>
          </a:prstGeom>
        </p:spPr>
      </p:pic>
      <p:sp>
        <p:nvSpPr>
          <p:cNvPr id="2" name="Rectangle 1">
            <a:extLst>
              <a:ext uri="{FF2B5EF4-FFF2-40B4-BE49-F238E27FC236}">
                <a16:creationId xmlns:a16="http://schemas.microsoft.com/office/drawing/2014/main" id="{979071DA-63B2-46A2-892F-B272FF3B2408}"/>
              </a:ext>
            </a:extLst>
          </p:cNvPr>
          <p:cNvSpPr/>
          <p:nvPr userDrawn="1"/>
        </p:nvSpPr>
        <p:spPr>
          <a:xfrm>
            <a:off x="525451" y="6410479"/>
            <a:ext cx="503249" cy="150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095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Title &amp; Bullet Text">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C254480-49EA-44F8-91E6-0FCF9F498DC6}"/>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8" name="Title Placeholder 1">
            <a:extLst>
              <a:ext uri="{FF2B5EF4-FFF2-40B4-BE49-F238E27FC236}">
                <a16:creationId xmlns:a16="http://schemas.microsoft.com/office/drawing/2014/main" id="{54F0C851-2273-49FA-AF49-08B0CAFE3D36}"/>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9" name="Text Placeholder 2">
            <a:extLst>
              <a:ext uri="{FF2B5EF4-FFF2-40B4-BE49-F238E27FC236}">
                <a16:creationId xmlns:a16="http://schemas.microsoft.com/office/drawing/2014/main" id="{668CA8F0-3D92-4809-B446-0BC0D0F17D7F}"/>
              </a:ext>
            </a:extLst>
          </p:cNvPr>
          <p:cNvSpPr>
            <a:spLocks noGrp="1"/>
          </p:cNvSpPr>
          <p:nvPr>
            <p:ph type="body" idx="1"/>
          </p:nvPr>
        </p:nvSpPr>
        <p:spPr>
          <a:xfrm>
            <a:off x="572663" y="1905000"/>
            <a:ext cx="5372100" cy="307777"/>
          </a:xfrm>
        </p:spPr>
        <p:txBody>
          <a:bodyPr vert="horz" wrap="square" lIns="0" tIns="0" rIns="0" bIns="0" rtlCol="0" anchor="t" anchorCtr="0">
            <a:sp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10" name="Text Placeholder 2">
            <a:extLst>
              <a:ext uri="{FF2B5EF4-FFF2-40B4-BE49-F238E27FC236}">
                <a16:creationId xmlns:a16="http://schemas.microsoft.com/office/drawing/2014/main" id="{17084EDD-5E93-4468-948A-D28E3D72CCC7}"/>
              </a:ext>
            </a:extLst>
          </p:cNvPr>
          <p:cNvSpPr>
            <a:spLocks noGrp="1"/>
          </p:cNvSpPr>
          <p:nvPr>
            <p:ph type="body" idx="57"/>
          </p:nvPr>
        </p:nvSpPr>
        <p:spPr>
          <a:xfrm>
            <a:off x="6249563" y="1905000"/>
            <a:ext cx="5372100" cy="307777"/>
          </a:xfrm>
        </p:spPr>
        <p:txBody>
          <a:bodyPr vert="horz" wrap="square" lIns="0" tIns="0" rIns="0" bIns="0" rtlCol="0" anchor="t" anchorCtr="0">
            <a:no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11" name="Content Placeholder 2">
            <a:extLst>
              <a:ext uri="{FF2B5EF4-FFF2-40B4-BE49-F238E27FC236}">
                <a16:creationId xmlns:a16="http://schemas.microsoft.com/office/drawing/2014/main" id="{8040ADBA-F001-4B01-B016-F6984F54EB7A}"/>
              </a:ext>
            </a:extLst>
          </p:cNvPr>
          <p:cNvSpPr>
            <a:spLocks noGrp="1"/>
          </p:cNvSpPr>
          <p:nvPr>
            <p:ph sz="half" idx="58"/>
          </p:nvPr>
        </p:nvSpPr>
        <p:spPr>
          <a:xfrm>
            <a:off x="571500" y="2369053"/>
            <a:ext cx="5372100" cy="3841249"/>
          </a:xfrm>
        </p:spPr>
        <p:txBody>
          <a:bodyPr>
            <a:noAutofit/>
          </a:bodyPr>
          <a:lstStyle>
            <a:lvl1pPr>
              <a:defRPr sz="1600"/>
            </a:lvl1pPr>
            <a:lvl2pPr>
              <a:defRPr sz="1400"/>
            </a:lvl2pPr>
            <a:lvl3pPr>
              <a:defRPr sz="1200"/>
            </a:lvl3pPr>
            <a:lvl4pPr>
              <a:defRPr sz="10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a:extLst>
              <a:ext uri="{FF2B5EF4-FFF2-40B4-BE49-F238E27FC236}">
                <a16:creationId xmlns:a16="http://schemas.microsoft.com/office/drawing/2014/main" id="{6E9422B5-639D-4958-A2E4-5B4C7C197BD7}"/>
              </a:ext>
            </a:extLst>
          </p:cNvPr>
          <p:cNvSpPr>
            <a:spLocks noGrp="1"/>
          </p:cNvSpPr>
          <p:nvPr>
            <p:ph sz="half" idx="2"/>
          </p:nvPr>
        </p:nvSpPr>
        <p:spPr>
          <a:xfrm>
            <a:off x="6249563" y="2369052"/>
            <a:ext cx="5372100" cy="3841249"/>
          </a:xfrm>
        </p:spPr>
        <p:txBody>
          <a:bodyPr>
            <a:noAutofit/>
          </a:bodyPr>
          <a:lstStyle>
            <a:lvl1pPr>
              <a:defRPr sz="1600"/>
            </a:lvl1pPr>
            <a:lvl2pPr>
              <a:defRPr sz="1400"/>
            </a:lvl2pPr>
            <a:lvl3pPr>
              <a:defRPr sz="1200"/>
            </a:lvl3pPr>
            <a:lvl4pPr>
              <a:defRPr sz="1000"/>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Slide Number Placeholder 5">
            <a:extLst>
              <a:ext uri="{FF2B5EF4-FFF2-40B4-BE49-F238E27FC236}">
                <a16:creationId xmlns:a16="http://schemas.microsoft.com/office/drawing/2014/main" id="{D34F1084-385D-4593-9441-3A722DE02CA2}"/>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2" name="TextBox 11">
            <a:extLst>
              <a:ext uri="{FF2B5EF4-FFF2-40B4-BE49-F238E27FC236}">
                <a16:creationId xmlns:a16="http://schemas.microsoft.com/office/drawing/2014/main" id="{F43FF167-81D0-4B8F-85C2-92790EB0828E}"/>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2806316517"/>
      </p:ext>
    </p:extLst>
  </p:cSld>
  <p:clrMapOvr>
    <a:masterClrMapping/>
  </p:clrMapOvr>
  <p:extLst>
    <p:ext uri="{DCECCB84-F9BA-43D5-87BE-67443E8EF086}">
      <p15:sldGuideLst xmlns:p15="http://schemas.microsoft.com/office/powerpoint/2012/main">
        <p15:guide id="1" orient="horz" pos="1680">
          <p15:clr>
            <a:srgbClr val="5ACBF0"/>
          </p15:clr>
        </p15:guide>
        <p15:guide id="2" orient="horz" pos="17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CEFB623-3BE4-41A5-AD7A-7D81E50E12FC}"/>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9" name="Text Placeholder 9">
            <a:extLst>
              <a:ext uri="{FF2B5EF4-FFF2-40B4-BE49-F238E27FC236}">
                <a16:creationId xmlns:a16="http://schemas.microsoft.com/office/drawing/2014/main" id="{849FE0DD-919A-4FBA-9396-72A8731B3C8E}"/>
              </a:ext>
            </a:extLst>
          </p:cNvPr>
          <p:cNvSpPr>
            <a:spLocks noGrp="1"/>
          </p:cNvSpPr>
          <p:nvPr>
            <p:ph type="body" sz="quarter" idx="13" hasCustomPrompt="1"/>
          </p:nvPr>
        </p:nvSpPr>
        <p:spPr>
          <a:xfrm>
            <a:off x="571500" y="5334000"/>
            <a:ext cx="5372099" cy="876300"/>
          </a:xfrm>
        </p:spPr>
        <p:txBody>
          <a:bodyPr>
            <a:noAutofit/>
          </a:bodyPr>
          <a:lstStyle>
            <a:lvl1pPr marL="0" indent="0">
              <a:buNone/>
              <a:defRPr sz="1600"/>
            </a:lvl1pPr>
          </a:lstStyle>
          <a:p>
            <a:pPr lvl="0"/>
            <a:r>
              <a:rPr lang="en-US"/>
              <a:t>Caption</a:t>
            </a:r>
          </a:p>
        </p:txBody>
      </p:sp>
      <p:sp>
        <p:nvSpPr>
          <p:cNvPr id="16" name="Text Placeholder 9">
            <a:extLst>
              <a:ext uri="{FF2B5EF4-FFF2-40B4-BE49-F238E27FC236}">
                <a16:creationId xmlns:a16="http://schemas.microsoft.com/office/drawing/2014/main" id="{8025BC8E-7C66-4284-8C4E-1DA805191482}"/>
              </a:ext>
            </a:extLst>
          </p:cNvPr>
          <p:cNvSpPr>
            <a:spLocks noGrp="1"/>
          </p:cNvSpPr>
          <p:nvPr>
            <p:ph type="body" sz="quarter" idx="14" hasCustomPrompt="1"/>
          </p:nvPr>
        </p:nvSpPr>
        <p:spPr>
          <a:xfrm>
            <a:off x="6248400" y="5334000"/>
            <a:ext cx="5372099" cy="876300"/>
          </a:xfrm>
        </p:spPr>
        <p:txBody>
          <a:bodyPr>
            <a:noAutofit/>
          </a:bodyPr>
          <a:lstStyle>
            <a:lvl1pPr marL="0" indent="0">
              <a:buNone/>
              <a:defRPr sz="1600"/>
            </a:lvl1pPr>
          </a:lstStyle>
          <a:p>
            <a:pPr lvl="0"/>
            <a:r>
              <a:rPr lang="en-US"/>
              <a:t>Caption</a:t>
            </a:r>
          </a:p>
        </p:txBody>
      </p:sp>
      <p:sp>
        <p:nvSpPr>
          <p:cNvPr id="19" name="Title Placeholder 1">
            <a:extLst>
              <a:ext uri="{FF2B5EF4-FFF2-40B4-BE49-F238E27FC236}">
                <a16:creationId xmlns:a16="http://schemas.microsoft.com/office/drawing/2014/main" id="{77F9684A-159D-4F13-A622-473F357C7A90}"/>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3" name="Picture Placeholder 12">
            <a:extLst>
              <a:ext uri="{FF2B5EF4-FFF2-40B4-BE49-F238E27FC236}">
                <a16:creationId xmlns:a16="http://schemas.microsoft.com/office/drawing/2014/main" id="{B249C1D3-7DA4-412B-BE36-7A8C84D6D271}"/>
              </a:ext>
            </a:extLst>
          </p:cNvPr>
          <p:cNvSpPr>
            <a:spLocks noGrp="1"/>
          </p:cNvSpPr>
          <p:nvPr>
            <p:ph type="pic" sz="quarter" idx="17" hasCustomPrompt="1"/>
          </p:nvPr>
        </p:nvSpPr>
        <p:spPr>
          <a:xfrm>
            <a:off x="571500" y="1905000"/>
            <a:ext cx="5372100" cy="3271156"/>
          </a:xfrm>
          <a:solidFill>
            <a:schemeClr val="tx2"/>
          </a:solidFill>
        </p:spPr>
        <p:txBody>
          <a:bodyPr anchor="ctr" anchorCtr="0">
            <a:no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2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4" name="Picture Placeholder 12">
            <a:extLst>
              <a:ext uri="{FF2B5EF4-FFF2-40B4-BE49-F238E27FC236}">
                <a16:creationId xmlns:a16="http://schemas.microsoft.com/office/drawing/2014/main" id="{7DDCD054-0FA0-4B5A-AFD9-6A4B3D1EA531}"/>
              </a:ext>
            </a:extLst>
          </p:cNvPr>
          <p:cNvSpPr>
            <a:spLocks noGrp="1"/>
          </p:cNvSpPr>
          <p:nvPr>
            <p:ph type="pic" sz="quarter" idx="18" hasCustomPrompt="1"/>
          </p:nvPr>
        </p:nvSpPr>
        <p:spPr>
          <a:xfrm>
            <a:off x="6248400" y="1905000"/>
            <a:ext cx="5372100" cy="3271156"/>
          </a:xfrm>
          <a:solidFill>
            <a:schemeClr val="tx2"/>
          </a:solidFill>
        </p:spPr>
        <p:txBody>
          <a:bodyPr anchor="ctr" anchorCtr="0">
            <a:no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2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20" name="Slide Number Placeholder 5">
            <a:extLst>
              <a:ext uri="{FF2B5EF4-FFF2-40B4-BE49-F238E27FC236}">
                <a16:creationId xmlns:a16="http://schemas.microsoft.com/office/drawing/2014/main" id="{A24254F2-3DDB-497C-BB4C-257F5F4C72C4}"/>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30259359"/>
      </p:ext>
    </p:extLst>
  </p:cSld>
  <p:clrMapOvr>
    <a:masterClrMapping/>
  </p:clrMapOvr>
  <p:hf hdr="0" ftr="0" dt="0"/>
  <p:extLst>
    <p:ext uri="{DCECCB84-F9BA-43D5-87BE-67443E8EF086}">
      <p15:sldGuideLst xmlns:p15="http://schemas.microsoft.com/office/powerpoint/2012/main">
        <p15:guide id="1" orient="horz" pos="2904">
          <p15:clr>
            <a:srgbClr val="FBAE40"/>
          </p15:clr>
        </p15:guide>
        <p15:guide id="2" orient="horz" pos="304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1C862-6F14-47C3-885D-12D6E1A99AA2}"/>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5" name="Slide Number Placeholder 5">
            <a:extLst>
              <a:ext uri="{FF2B5EF4-FFF2-40B4-BE49-F238E27FC236}">
                <a16:creationId xmlns:a16="http://schemas.microsoft.com/office/drawing/2014/main" id="{234B9F66-A208-4556-8CC5-3834D90EC9B0}"/>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4" name="TextBox 3">
            <a:extLst>
              <a:ext uri="{FF2B5EF4-FFF2-40B4-BE49-F238E27FC236}">
                <a16:creationId xmlns:a16="http://schemas.microsoft.com/office/drawing/2014/main" id="{E217D98D-3F9A-477B-8C0B-71656BE036D2}"/>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1423311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leed Picture with Titl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EF7496-FB76-482F-B4DC-5B78B30B1B0A}"/>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4" name="Title Placeholder 1">
            <a:extLst>
              <a:ext uri="{FF2B5EF4-FFF2-40B4-BE49-F238E27FC236}">
                <a16:creationId xmlns:a16="http://schemas.microsoft.com/office/drawing/2014/main" id="{F73476B1-5604-4136-9D0F-58F8AF89BB79}"/>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Picture Placeholder 4">
            <a:extLst>
              <a:ext uri="{FF2B5EF4-FFF2-40B4-BE49-F238E27FC236}">
                <a16:creationId xmlns:a16="http://schemas.microsoft.com/office/drawing/2014/main" id="{65FF10B2-8F15-498C-B412-BA9029101FC6}"/>
              </a:ext>
            </a:extLst>
          </p:cNvPr>
          <p:cNvSpPr>
            <a:spLocks noGrp="1"/>
          </p:cNvSpPr>
          <p:nvPr>
            <p:ph type="pic" sz="quarter" idx="11" hasCustomPrompt="1"/>
          </p:nvPr>
        </p:nvSpPr>
        <p:spPr>
          <a:xfrm>
            <a:off x="0" y="1905000"/>
            <a:ext cx="12192000" cy="43053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algn="ctr">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9" name="Slide Number Placeholder 5">
            <a:extLst>
              <a:ext uri="{FF2B5EF4-FFF2-40B4-BE49-F238E27FC236}">
                <a16:creationId xmlns:a16="http://schemas.microsoft.com/office/drawing/2014/main" id="{7A2F90AE-FE0B-4B51-8976-ACBECB7F8979}"/>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87226186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Blee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54F9D6-4889-4D51-9ADF-D453DFF1E8E5}"/>
              </a:ext>
            </a:extLst>
          </p:cNvPr>
          <p:cNvSpPr>
            <a:spLocks noGrp="1"/>
          </p:cNvSpPr>
          <p:nvPr>
            <p:ph type="pic" sz="quarter" idx="10" hasCustomPrompt="1"/>
          </p:nvPr>
        </p:nvSpPr>
        <p:spPr>
          <a:xfrm>
            <a:off x="0" y="0"/>
            <a:ext cx="12192000" cy="6858000"/>
          </a:xfrm>
          <a:blipFill dpi="0" rotWithShape="1">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6" name="TextBox 5">
            <a:extLst>
              <a:ext uri="{FF2B5EF4-FFF2-40B4-BE49-F238E27FC236}">
                <a16:creationId xmlns:a16="http://schemas.microsoft.com/office/drawing/2014/main" id="{DDEF7496-FB76-482F-B4DC-5B78B30B1B0A}"/>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pic>
        <p:nvPicPr>
          <p:cNvPr id="12" name="Graphic 11">
            <a:extLst>
              <a:ext uri="{FF2B5EF4-FFF2-40B4-BE49-F238E27FC236}">
                <a16:creationId xmlns:a16="http://schemas.microsoft.com/office/drawing/2014/main" id="{DD2F8906-489C-4636-ABD7-777747C164E3}"/>
              </a:ext>
            </a:extLst>
          </p:cNvPr>
          <p:cNvPicPr>
            <a:picLocks noChangeAspect="1"/>
          </p:cNvPicPr>
          <p:nvPr/>
        </p:nvPicPr>
        <p:blipFill>
          <a:blip r:embed="rId3">
            <a:lum bright="-100000" contrast="-40000"/>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7" name="Slide Number Placeholder 5">
            <a:extLst>
              <a:ext uri="{FF2B5EF4-FFF2-40B4-BE49-F238E27FC236}">
                <a16:creationId xmlns:a16="http://schemas.microsoft.com/office/drawing/2014/main" id="{B76E87E8-01B2-46A3-BD0A-87625B5FA047}"/>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24616590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34A84-A20E-4265-848D-432FAF49C461}"/>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lgn="l" defTabSz="882171" rtl="0" eaLnBrk="1" latinLnBrk="0" hangingPunct="1">
              <a:lnSpc>
                <a:spcPct val="90000"/>
              </a:lnSpc>
              <a:spcBef>
                <a:spcPct val="0"/>
              </a:spcBef>
              <a:buNone/>
              <a:defRPr lang="en-US" sz="4400" b="0" i="0" kern="100" spc="-133" baseline="0" dirty="0">
                <a:solidFill>
                  <a:schemeClr val="tx1"/>
                </a:solidFill>
                <a:latin typeface="CiscoSansTT" panose="020B0503020201020303" pitchFamily="34" charset="0"/>
                <a:ea typeface="+mj-ea"/>
                <a:cs typeface="+mj-cs"/>
              </a:defRPr>
            </a:lvl1pPr>
          </a:lstStyle>
          <a:p>
            <a:r>
              <a:rPr lang="en-US"/>
              <a:t>Chapter title</a:t>
            </a:r>
          </a:p>
        </p:txBody>
      </p:sp>
      <p:sp>
        <p:nvSpPr>
          <p:cNvPr id="4" name="TextBox 3">
            <a:extLst>
              <a:ext uri="{FF2B5EF4-FFF2-40B4-BE49-F238E27FC236}">
                <a16:creationId xmlns:a16="http://schemas.microsoft.com/office/drawing/2014/main" id="{62236BEA-8B84-4433-AC6E-DE816054A44B}"/>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useBgFill="1">
        <p:nvSpPr>
          <p:cNvPr id="6" name="Rectangle 5">
            <a:extLst>
              <a:ext uri="{FF2B5EF4-FFF2-40B4-BE49-F238E27FC236}">
                <a16:creationId xmlns:a16="http://schemas.microsoft.com/office/drawing/2014/main" id="{575693B8-B116-4721-8DC5-83BD3F039DA2}"/>
              </a:ext>
            </a:extLst>
          </p:cNvPr>
          <p:cNvSpPr/>
          <p:nvPr/>
        </p:nvSpPr>
        <p:spPr>
          <a:xfrm>
            <a:off x="512315" y="6364637"/>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DBB944D-7E83-4E4B-A6FC-7ABAE00AE440}"/>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9" name="Slide Number Placeholder 5">
            <a:extLst>
              <a:ext uri="{FF2B5EF4-FFF2-40B4-BE49-F238E27FC236}">
                <a16:creationId xmlns:a16="http://schemas.microsoft.com/office/drawing/2014/main" id="{67C2FE1F-73E1-4254-A5D5-B33CC3E487EF}"/>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10" name="TextBox 9">
            <a:extLst>
              <a:ext uri="{FF2B5EF4-FFF2-40B4-BE49-F238E27FC236}">
                <a16:creationId xmlns:a16="http://schemas.microsoft.com/office/drawing/2014/main" id="{0D94852F-7134-4B81-8F02-05A6753DEF6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2023 Cisco and/or its affiliates. All rights reserved. Cisco Confidential</a:t>
            </a:r>
          </a:p>
        </p:txBody>
      </p:sp>
    </p:spTree>
    <p:extLst>
      <p:ext uri="{BB962C8B-B14F-4D97-AF65-F5344CB8AC3E}">
        <p14:creationId xmlns:p14="http://schemas.microsoft.com/office/powerpoint/2010/main" val="1733865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BE6003-571D-4817-A40A-642121412662}"/>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4400" baseline="0">
                <a:solidFill>
                  <a:schemeClr val="tx1"/>
                </a:solidFill>
              </a:defRPr>
            </a:lvl1pPr>
          </a:lstStyle>
          <a:p>
            <a:r>
              <a:rPr lang="en-US"/>
              <a:t>Chapter title</a:t>
            </a:r>
          </a:p>
        </p:txBody>
      </p:sp>
      <p:sp>
        <p:nvSpPr>
          <p:cNvPr id="5" name="TextBox 4">
            <a:extLst>
              <a:ext uri="{FF2B5EF4-FFF2-40B4-BE49-F238E27FC236}">
                <a16:creationId xmlns:a16="http://schemas.microsoft.com/office/drawing/2014/main" id="{24156D67-C67F-41CF-BA17-0B2BFD535E25}"/>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useBgFill="1">
        <p:nvSpPr>
          <p:cNvPr id="6" name="Rectangle 5">
            <a:extLst>
              <a:ext uri="{FF2B5EF4-FFF2-40B4-BE49-F238E27FC236}">
                <a16:creationId xmlns:a16="http://schemas.microsoft.com/office/drawing/2014/main" id="{8EBEC14B-8CF8-4461-A874-5771189A00D2}"/>
              </a:ext>
            </a:extLst>
          </p:cNvPr>
          <p:cNvSpPr/>
          <p:nvPr/>
        </p:nvSpPr>
        <p:spPr>
          <a:xfrm>
            <a:off x="512315" y="6364637"/>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F8D6262-CE72-4AA0-A088-CB1091B8C83A}"/>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9" name="Slide Number Placeholder 5">
            <a:extLst>
              <a:ext uri="{FF2B5EF4-FFF2-40B4-BE49-F238E27FC236}">
                <a16:creationId xmlns:a16="http://schemas.microsoft.com/office/drawing/2014/main" id="{EBCAFE03-72FA-4855-A9E2-9FFB2C275C88}"/>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7" name="TextBox 6">
            <a:extLst>
              <a:ext uri="{FF2B5EF4-FFF2-40B4-BE49-F238E27FC236}">
                <a16:creationId xmlns:a16="http://schemas.microsoft.com/office/drawing/2014/main" id="{5EFCA9C5-77A3-4008-9417-BDA1EA6EC2EE}"/>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2023 Cisco and/or its affiliates. All rights reserved. Cisco Confidential</a:t>
            </a:r>
          </a:p>
        </p:txBody>
      </p:sp>
    </p:spTree>
    <p:extLst>
      <p:ext uri="{BB962C8B-B14F-4D97-AF65-F5344CB8AC3E}">
        <p14:creationId xmlns:p14="http://schemas.microsoft.com/office/powerpoint/2010/main" val="710687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F81008-3517-4602-906D-87DE974882E8}"/>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lgn="l" defTabSz="882171" rtl="0" eaLnBrk="1" latinLnBrk="0" hangingPunct="1">
              <a:lnSpc>
                <a:spcPct val="90000"/>
              </a:lnSpc>
              <a:spcBef>
                <a:spcPct val="0"/>
              </a:spcBef>
              <a:buNone/>
              <a:defRPr lang="en-US" sz="4400" b="0" i="0" kern="100" spc="-133" baseline="0" dirty="0">
                <a:solidFill>
                  <a:schemeClr val="tx1"/>
                </a:solidFill>
                <a:latin typeface="CiscoSansTT" panose="020B0503020201020303" pitchFamily="34" charset="0"/>
                <a:ea typeface="+mj-ea"/>
                <a:cs typeface="+mj-cs"/>
              </a:defRPr>
            </a:lvl1pPr>
          </a:lstStyle>
          <a:p>
            <a:r>
              <a:rPr lang="en-US"/>
              <a:t>Chapter title</a:t>
            </a:r>
          </a:p>
        </p:txBody>
      </p:sp>
      <p:sp>
        <p:nvSpPr>
          <p:cNvPr id="4" name="TextBox 3">
            <a:extLst>
              <a:ext uri="{FF2B5EF4-FFF2-40B4-BE49-F238E27FC236}">
                <a16:creationId xmlns:a16="http://schemas.microsoft.com/office/drawing/2014/main" id="{7910703F-CBA9-4296-B386-BA35019F8F44}"/>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useBgFill="1">
        <p:nvSpPr>
          <p:cNvPr id="6" name="Rectangle 5">
            <a:extLst>
              <a:ext uri="{FF2B5EF4-FFF2-40B4-BE49-F238E27FC236}">
                <a16:creationId xmlns:a16="http://schemas.microsoft.com/office/drawing/2014/main" id="{CC556FB1-871D-4D6C-B961-1FA9EDBE5450}"/>
              </a:ext>
            </a:extLst>
          </p:cNvPr>
          <p:cNvSpPr/>
          <p:nvPr/>
        </p:nvSpPr>
        <p:spPr>
          <a:xfrm>
            <a:off x="512315" y="6364637"/>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D50B648-C55A-4CFC-8268-9940F5681F6C}"/>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9" name="Slide Number Placeholder 5">
            <a:extLst>
              <a:ext uri="{FF2B5EF4-FFF2-40B4-BE49-F238E27FC236}">
                <a16:creationId xmlns:a16="http://schemas.microsoft.com/office/drawing/2014/main" id="{09539151-22C3-4C50-88CB-2FA03E6965EF}"/>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10" name="TextBox 9">
            <a:extLst>
              <a:ext uri="{FF2B5EF4-FFF2-40B4-BE49-F238E27FC236}">
                <a16:creationId xmlns:a16="http://schemas.microsoft.com/office/drawing/2014/main" id="{70890992-70EB-4787-9C15-375E2B4E8E4F}"/>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2023 Cisco and/or its affiliates. All rights reserved. Cisco Confidential</a:t>
            </a:r>
          </a:p>
        </p:txBody>
      </p:sp>
    </p:spTree>
    <p:extLst>
      <p:ext uri="{BB962C8B-B14F-4D97-AF65-F5344CB8AC3E}">
        <p14:creationId xmlns:p14="http://schemas.microsoft.com/office/powerpoint/2010/main" val="381491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f &amp; Half Title Slide Light Layout">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p:nvPr>
        </p:nvSpPr>
        <p:spPr>
          <a:xfrm>
            <a:off x="571500" y="4869789"/>
            <a:ext cx="5372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bg2"/>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p:nvPr>
        </p:nvSpPr>
        <p:spPr>
          <a:xfrm>
            <a:off x="571500" y="5248892"/>
            <a:ext cx="5372100" cy="184666"/>
          </a:xfrm>
          <a:prstGeom prst="rect">
            <a:avLst/>
          </a:prstGeom>
        </p:spPr>
        <p:txBody>
          <a:bodyPr wrap="square" lIns="0" tIns="0" rIns="0" bIns="0">
            <a:spAutoFit/>
          </a:bodyPr>
          <a:lstStyle>
            <a:lvl1pPr marL="0" indent="0">
              <a:lnSpc>
                <a:spcPct val="100000"/>
              </a:lnSpc>
              <a:buNone/>
              <a:defRPr sz="1200" b="0" i="0" spc="0" baseline="0">
                <a:solidFill>
                  <a:schemeClr val="bg2"/>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hasCustomPrompt="1"/>
          </p:nvPr>
        </p:nvSpPr>
        <p:spPr>
          <a:xfrm>
            <a:off x="571500" y="1790701"/>
            <a:ext cx="5372100" cy="1485900"/>
          </a:xfrm>
          <a:prstGeom prst="rect">
            <a:avLst/>
          </a:prstGeom>
        </p:spPr>
        <p:txBody>
          <a:bodyPr vert="horz" wrap="square" lIns="0" tIns="0" rIns="0" bIns="0" rtlCol="0" anchor="b" anchorCtr="0">
            <a:noAutofit/>
          </a:bodyPr>
          <a:lstStyle>
            <a:lvl1pPr>
              <a:defRPr sz="5400" spc="-133" baseline="0">
                <a:solidFill>
                  <a:schemeClr val="bg2"/>
                </a:solidFill>
              </a:defRPr>
            </a:lvl1pPr>
          </a:lstStyle>
          <a:p>
            <a:r>
              <a:rPr lang="en-US"/>
              <a:t>Click to edit </a:t>
            </a:r>
            <a:br>
              <a:rPr lang="en-US"/>
            </a:br>
            <a:r>
              <a:rPr lang="en-US"/>
              <a:t>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5372099" cy="307777"/>
          </a:xfrm>
          <a:prstGeom prst="rect">
            <a:avLst/>
          </a:prstGeom>
        </p:spPr>
        <p:txBody>
          <a:bodyPr wrap="square" lIns="0" tIns="0" rIns="0" bIns="0">
            <a:spAutoFit/>
          </a:bodyPr>
          <a:lstStyle>
            <a:lvl1pPr marL="0" indent="0">
              <a:lnSpc>
                <a:spcPct val="100000"/>
              </a:lnSpc>
              <a:buNone/>
              <a:defRPr sz="2000" b="0" i="0" spc="0" baseline="0">
                <a:solidFill>
                  <a:schemeClr val="bg2"/>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bg2"/>
                </a:solidFill>
                <a:latin typeface="+mn-lt"/>
                <a:ea typeface="+mn-ea"/>
                <a:cs typeface="+mn-cs"/>
              </a:rPr>
              <a:t>© 2023 Cisco and/or its affiliates. All rights reserved. Cisco Confidential</a:t>
            </a:r>
          </a:p>
        </p:txBody>
      </p:sp>
      <p:sp>
        <p:nvSpPr>
          <p:cNvPr id="3" name="Picture Placeholder 2">
            <a:extLst>
              <a:ext uri="{FF2B5EF4-FFF2-40B4-BE49-F238E27FC236}">
                <a16:creationId xmlns:a16="http://schemas.microsoft.com/office/drawing/2014/main" id="{B73A75F9-B823-4C33-BC6A-70650FACD3A3}"/>
              </a:ext>
            </a:extLst>
          </p:cNvPr>
          <p:cNvSpPr>
            <a:spLocks noGrp="1"/>
          </p:cNvSpPr>
          <p:nvPr>
            <p:ph type="pic" sz="quarter" idx="14" hasCustomPrompt="1"/>
          </p:nvPr>
        </p:nvSpPr>
        <p:spPr>
          <a:xfrm>
            <a:off x="6248400" y="0"/>
            <a:ext cx="5943600" cy="6858000"/>
          </a:xfrm>
          <a:noFill/>
        </p:spPr>
        <p:txBody>
          <a:bodyPr anchor="ctr" anchorCtr="0"/>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Tree>
    <p:extLst>
      <p:ext uri="{BB962C8B-B14F-4D97-AF65-F5344CB8AC3E}">
        <p14:creationId xmlns:p14="http://schemas.microsoft.com/office/powerpoint/2010/main" val="217439584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eft Content">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5F48862-22C1-482F-B821-3D8CC682DAB1}"/>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7" name="Title Placeholder 1">
            <a:extLst>
              <a:ext uri="{FF2B5EF4-FFF2-40B4-BE49-F238E27FC236}">
                <a16:creationId xmlns:a16="http://schemas.microsoft.com/office/drawing/2014/main" id="{3B2B760D-BB09-4F35-9D29-A0AE4C4355E8}"/>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 Placeholder 2">
            <a:extLst>
              <a:ext uri="{FF2B5EF4-FFF2-40B4-BE49-F238E27FC236}">
                <a16:creationId xmlns:a16="http://schemas.microsoft.com/office/drawing/2014/main" id="{C6365DA7-119E-46B2-8D0F-80032AD14611}"/>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a:defRPr sz="1200"/>
            </a:lvl3pPr>
            <a:lvl4pPr marL="514350" indent="-171450">
              <a:buFont typeface="Arial" panose="020B0604020202020204" pitchFamily="34" charset="0"/>
              <a:buChar cha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5">
            <a:extLst>
              <a:ext uri="{FF2B5EF4-FFF2-40B4-BE49-F238E27FC236}">
                <a16:creationId xmlns:a16="http://schemas.microsoft.com/office/drawing/2014/main" id="{EE3A1605-48E9-4280-86D4-A601363B829D}"/>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6" name="TextBox 5">
            <a:extLst>
              <a:ext uri="{FF2B5EF4-FFF2-40B4-BE49-F238E27FC236}">
                <a16:creationId xmlns:a16="http://schemas.microsoft.com/office/drawing/2014/main" id="{80D2C05B-E1F2-48B6-A2D1-20333E7639B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417655909"/>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ef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7" name="Content Placeholder 4">
            <a:extLst>
              <a:ext uri="{FF2B5EF4-FFF2-40B4-BE49-F238E27FC236}">
                <a16:creationId xmlns:a16="http://schemas.microsoft.com/office/drawing/2014/main" id="{2A044ABA-5BA7-4A13-B44D-C1A973BD6CB4}"/>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1" name="Title Placeholder 1">
            <a:extLst>
              <a:ext uri="{FF2B5EF4-FFF2-40B4-BE49-F238E27FC236}">
                <a16:creationId xmlns:a16="http://schemas.microsoft.com/office/drawing/2014/main" id="{0FAD3FE4-7455-4C18-A1E6-0272732EDB15}"/>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9" name="Text Placeholder 2">
            <a:extLst>
              <a:ext uri="{FF2B5EF4-FFF2-40B4-BE49-F238E27FC236}">
                <a16:creationId xmlns:a16="http://schemas.microsoft.com/office/drawing/2014/main" id="{0C72D9D0-3EB8-4CDC-AC23-05F3826BEDC7}"/>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marL="514350" indent="-171450">
              <a:buFont typeface="Arial" panose="020B0604020202020204" pitchFamily="34" charset="0"/>
              <a:buChar cha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lide Number Placeholder 5">
            <a:extLst>
              <a:ext uri="{FF2B5EF4-FFF2-40B4-BE49-F238E27FC236}">
                <a16:creationId xmlns:a16="http://schemas.microsoft.com/office/drawing/2014/main" id="{818AC6EB-F7E9-4F31-9FC7-DDCAF9B321C9}"/>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8" name="Rectangle 7">
            <a:extLst>
              <a:ext uri="{FF2B5EF4-FFF2-40B4-BE49-F238E27FC236}">
                <a16:creationId xmlns:a16="http://schemas.microsoft.com/office/drawing/2014/main" id="{6B325A3E-89E7-4E14-BC6C-9D8FBC75A6C2}"/>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latin typeface="CiscoSansTT Light" panose="020B0503020201020303" pitchFamily="34" charset="0"/>
            </a:endParaRPr>
          </a:p>
        </p:txBody>
      </p:sp>
    </p:spTree>
    <p:extLst>
      <p:ext uri="{BB962C8B-B14F-4D97-AF65-F5344CB8AC3E}">
        <p14:creationId xmlns:p14="http://schemas.microsoft.com/office/powerpoint/2010/main" val="1158811348"/>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ft Two Content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F2E81-694A-4A5A-BEDE-DF13285D820B}"/>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8" name="Content Placeholder 4">
            <a:extLst>
              <a:ext uri="{FF2B5EF4-FFF2-40B4-BE49-F238E27FC236}">
                <a16:creationId xmlns:a16="http://schemas.microsoft.com/office/drawing/2014/main" id="{148A9796-D009-4A3C-A955-24D4992476CC}"/>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9" name="Title Placeholder 1">
            <a:extLst>
              <a:ext uri="{FF2B5EF4-FFF2-40B4-BE49-F238E27FC236}">
                <a16:creationId xmlns:a16="http://schemas.microsoft.com/office/drawing/2014/main" id="{F1B1A07B-09D9-4473-9F1D-9FD2EA8DFCA9}"/>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Text Placeholder 5">
            <a:extLst>
              <a:ext uri="{FF2B5EF4-FFF2-40B4-BE49-F238E27FC236}">
                <a16:creationId xmlns:a16="http://schemas.microsoft.com/office/drawing/2014/main" id="{E6CC3591-CF0F-41F7-95C0-DE890558FE79}"/>
              </a:ext>
            </a:extLst>
          </p:cNvPr>
          <p:cNvSpPr>
            <a:spLocks noGrp="1"/>
          </p:cNvSpPr>
          <p:nvPr>
            <p:ph type="body" sz="quarter" idx="61" hasCustomPrompt="1"/>
          </p:nvPr>
        </p:nvSpPr>
        <p:spPr>
          <a:xfrm>
            <a:off x="5714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6" name="Text Placeholder 5">
            <a:extLst>
              <a:ext uri="{FF2B5EF4-FFF2-40B4-BE49-F238E27FC236}">
                <a16:creationId xmlns:a16="http://schemas.microsoft.com/office/drawing/2014/main" id="{B6684825-6E95-40D9-BC21-DC3CC081DF04}"/>
              </a:ext>
            </a:extLst>
          </p:cNvPr>
          <p:cNvSpPr>
            <a:spLocks noGrp="1"/>
          </p:cNvSpPr>
          <p:nvPr>
            <p:ph type="body" sz="quarter" idx="62" hasCustomPrompt="1"/>
          </p:nvPr>
        </p:nvSpPr>
        <p:spPr>
          <a:xfrm>
            <a:off x="31882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0" name="Text Placeholder 2">
            <a:extLst>
              <a:ext uri="{FF2B5EF4-FFF2-40B4-BE49-F238E27FC236}">
                <a16:creationId xmlns:a16="http://schemas.microsoft.com/office/drawing/2014/main" id="{CBF2AFA1-4D20-48BD-A31D-54409514A9A3}"/>
              </a:ext>
            </a:extLst>
          </p:cNvPr>
          <p:cNvSpPr>
            <a:spLocks noGrp="1"/>
          </p:cNvSpPr>
          <p:nvPr>
            <p:ph type="body" sz="quarter" idx="57"/>
          </p:nvPr>
        </p:nvSpPr>
        <p:spPr>
          <a:xfrm>
            <a:off x="571499" y="1905000"/>
            <a:ext cx="2448577"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1" name="Text Placeholder 2">
            <a:extLst>
              <a:ext uri="{FF2B5EF4-FFF2-40B4-BE49-F238E27FC236}">
                <a16:creationId xmlns:a16="http://schemas.microsoft.com/office/drawing/2014/main" id="{1B039615-EC4E-49C7-8849-CC29E4619C71}"/>
              </a:ext>
            </a:extLst>
          </p:cNvPr>
          <p:cNvSpPr>
            <a:spLocks noGrp="1"/>
          </p:cNvSpPr>
          <p:nvPr>
            <p:ph type="body" sz="quarter" idx="58"/>
          </p:nvPr>
        </p:nvSpPr>
        <p:spPr>
          <a:xfrm>
            <a:off x="3188208" y="1905000"/>
            <a:ext cx="2450592"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2" name="Slide Number Placeholder 5">
            <a:extLst>
              <a:ext uri="{FF2B5EF4-FFF2-40B4-BE49-F238E27FC236}">
                <a16:creationId xmlns:a16="http://schemas.microsoft.com/office/drawing/2014/main" id="{9EDAD6E0-998F-4580-85DA-649141AA93CE}"/>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0" name="Rectangle 9">
            <a:extLst>
              <a:ext uri="{FF2B5EF4-FFF2-40B4-BE49-F238E27FC236}">
                <a16:creationId xmlns:a16="http://schemas.microsoft.com/office/drawing/2014/main" id="{4090FF73-E5BC-438D-9DF6-3F81A2AE0932}"/>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latin typeface="CiscoSansTT Light" panose="020B0503020201020303" pitchFamily="34" charset="0"/>
            </a:endParaRPr>
          </a:p>
        </p:txBody>
      </p:sp>
    </p:spTree>
    <p:extLst>
      <p:ext uri="{BB962C8B-B14F-4D97-AF65-F5344CB8AC3E}">
        <p14:creationId xmlns:p14="http://schemas.microsoft.com/office/powerpoint/2010/main" val="881022372"/>
      </p:ext>
    </p:extLst>
  </p:cSld>
  <p:clrMapOvr>
    <a:masterClrMapping/>
  </p:clrMapOvr>
  <p:extLst>
    <p:ext uri="{DCECCB84-F9BA-43D5-87BE-67443E8EF086}">
      <p15:sldGuideLst xmlns:p15="http://schemas.microsoft.com/office/powerpoint/2012/main">
        <p15:guide id="2" pos="3552">
          <p15:clr>
            <a:srgbClr val="A4A3A4"/>
          </p15:clr>
        </p15:guide>
        <p15:guide id="3" pos="4128">
          <p15:clr>
            <a:srgbClr val="A4A3A4"/>
          </p15:clr>
        </p15:guide>
        <p15:guide id="4" orient="horz" pos="1752">
          <p15:clr>
            <a:srgbClr val="A4A3A4"/>
          </p15:clr>
        </p15:guide>
        <p15:guide id="5" orient="horz" pos="184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eft Content with Pictur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D8EA74C3-1DD6-406B-A026-0AB031E9008D}"/>
              </a:ext>
            </a:extLst>
          </p:cNvPr>
          <p:cNvSpPr>
            <a:spLocks noGrp="1"/>
          </p:cNvSpPr>
          <p:nvPr>
            <p:ph type="title"/>
          </p:nvPr>
        </p:nvSpPr>
        <p:spPr>
          <a:xfrm>
            <a:off x="5715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Picture Placeholder 2">
            <a:extLst>
              <a:ext uri="{FF2B5EF4-FFF2-40B4-BE49-F238E27FC236}">
                <a16:creationId xmlns:a16="http://schemas.microsoft.com/office/drawing/2014/main" id="{766C109E-A15A-42C8-8FD9-B18790F8E31C}"/>
              </a:ext>
            </a:extLst>
          </p:cNvPr>
          <p:cNvSpPr>
            <a:spLocks noGrp="1"/>
          </p:cNvSpPr>
          <p:nvPr>
            <p:ph type="pic" sz="quarter" idx="22" hasCustomPrompt="1"/>
          </p:nvPr>
        </p:nvSpPr>
        <p:spPr>
          <a:xfrm>
            <a:off x="6096000" y="0"/>
            <a:ext cx="6095999" cy="68580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7" name="Text Placeholder 2">
            <a:extLst>
              <a:ext uri="{FF2B5EF4-FFF2-40B4-BE49-F238E27FC236}">
                <a16:creationId xmlns:a16="http://schemas.microsoft.com/office/drawing/2014/main" id="{B55DD344-73B4-4AAE-A8BB-D78B1467E9D6}"/>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766139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Two Content with Picture">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2F466110-A6AD-4F09-AE96-ED8C704660A7}"/>
              </a:ext>
            </a:extLst>
          </p:cNvPr>
          <p:cNvSpPr>
            <a:spLocks noGrp="1"/>
          </p:cNvSpPr>
          <p:nvPr>
            <p:ph type="title"/>
          </p:nvPr>
        </p:nvSpPr>
        <p:spPr>
          <a:xfrm>
            <a:off x="5715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7" name="Picture Placeholder 2">
            <a:extLst>
              <a:ext uri="{FF2B5EF4-FFF2-40B4-BE49-F238E27FC236}">
                <a16:creationId xmlns:a16="http://schemas.microsoft.com/office/drawing/2014/main" id="{EF4D0C9C-FF23-4183-B7FE-047E784EBED2}"/>
              </a:ext>
            </a:extLst>
          </p:cNvPr>
          <p:cNvSpPr>
            <a:spLocks noGrp="1"/>
          </p:cNvSpPr>
          <p:nvPr>
            <p:ph type="pic" sz="quarter" idx="22" hasCustomPrompt="1"/>
          </p:nvPr>
        </p:nvSpPr>
        <p:spPr>
          <a:xfrm>
            <a:off x="6096000" y="0"/>
            <a:ext cx="6095999" cy="68580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9" name="Text Placeholder 2">
            <a:extLst>
              <a:ext uri="{FF2B5EF4-FFF2-40B4-BE49-F238E27FC236}">
                <a16:creationId xmlns:a16="http://schemas.microsoft.com/office/drawing/2014/main" id="{8B73DCB3-D464-477A-AFB7-E5DB47823938}"/>
              </a:ext>
            </a:extLst>
          </p:cNvPr>
          <p:cNvSpPr>
            <a:spLocks noGrp="1"/>
          </p:cNvSpPr>
          <p:nvPr>
            <p:ph type="body" sz="quarter" idx="57"/>
          </p:nvPr>
        </p:nvSpPr>
        <p:spPr>
          <a:xfrm>
            <a:off x="571499" y="1905000"/>
            <a:ext cx="2448577"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0" name="Text Placeholder 2">
            <a:extLst>
              <a:ext uri="{FF2B5EF4-FFF2-40B4-BE49-F238E27FC236}">
                <a16:creationId xmlns:a16="http://schemas.microsoft.com/office/drawing/2014/main" id="{844437B2-C84A-4290-87CF-3C294D683EB3}"/>
              </a:ext>
            </a:extLst>
          </p:cNvPr>
          <p:cNvSpPr>
            <a:spLocks noGrp="1"/>
          </p:cNvSpPr>
          <p:nvPr>
            <p:ph type="body" sz="quarter" idx="58"/>
          </p:nvPr>
        </p:nvSpPr>
        <p:spPr>
          <a:xfrm>
            <a:off x="3188208" y="1905000"/>
            <a:ext cx="2450592"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2" name="Text Placeholder 5">
            <a:extLst>
              <a:ext uri="{FF2B5EF4-FFF2-40B4-BE49-F238E27FC236}">
                <a16:creationId xmlns:a16="http://schemas.microsoft.com/office/drawing/2014/main" id="{48DA6B36-39BB-42AB-AF39-110AD1916594}"/>
              </a:ext>
            </a:extLst>
          </p:cNvPr>
          <p:cNvSpPr>
            <a:spLocks noGrp="1"/>
          </p:cNvSpPr>
          <p:nvPr>
            <p:ph type="body" sz="quarter" idx="61" hasCustomPrompt="1"/>
          </p:nvPr>
        </p:nvSpPr>
        <p:spPr>
          <a:xfrm>
            <a:off x="5714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5" name="Text Placeholder 5">
            <a:extLst>
              <a:ext uri="{FF2B5EF4-FFF2-40B4-BE49-F238E27FC236}">
                <a16:creationId xmlns:a16="http://schemas.microsoft.com/office/drawing/2014/main" id="{6A389211-1044-4D2E-8FC0-EFC9D6A333C1}"/>
              </a:ext>
            </a:extLst>
          </p:cNvPr>
          <p:cNvSpPr>
            <a:spLocks noGrp="1"/>
          </p:cNvSpPr>
          <p:nvPr>
            <p:ph type="body" sz="quarter" idx="62" hasCustomPrompt="1"/>
          </p:nvPr>
        </p:nvSpPr>
        <p:spPr>
          <a:xfrm>
            <a:off x="31882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Tree>
    <p:extLst>
      <p:ext uri="{BB962C8B-B14F-4D97-AF65-F5344CB8AC3E}">
        <p14:creationId xmlns:p14="http://schemas.microsoft.com/office/powerpoint/2010/main" val="2323434887"/>
      </p:ext>
    </p:extLst>
  </p:cSld>
  <p:clrMapOvr>
    <a:masterClrMapping/>
  </p:clrMapOvr>
  <p:extLst>
    <p:ext uri="{DCECCB84-F9BA-43D5-87BE-67443E8EF086}">
      <p15:sldGuideLst xmlns:p15="http://schemas.microsoft.com/office/powerpoint/2012/main">
        <p15:guide id="1" pos="3552">
          <p15:clr>
            <a:srgbClr val="A4A3A4"/>
          </p15:clr>
        </p15:guide>
        <p15:guide id="2" pos="4152">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13D29C-0961-4A3D-8A56-1E1B5BC7445C}"/>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9" name="Title Placeholder 1">
            <a:extLst>
              <a:ext uri="{FF2B5EF4-FFF2-40B4-BE49-F238E27FC236}">
                <a16:creationId xmlns:a16="http://schemas.microsoft.com/office/drawing/2014/main" id="{12E2E7A4-B51D-4260-B7D9-B06CC9D2B96E}"/>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6" name="Text Placeholder 2">
            <a:extLst>
              <a:ext uri="{FF2B5EF4-FFF2-40B4-BE49-F238E27FC236}">
                <a16:creationId xmlns:a16="http://schemas.microsoft.com/office/drawing/2014/main" id="{D28EFDF0-8CD9-4F41-BD31-1CF3FE5636D0}"/>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lide Number Placeholder 5">
            <a:extLst>
              <a:ext uri="{FF2B5EF4-FFF2-40B4-BE49-F238E27FC236}">
                <a16:creationId xmlns:a16="http://schemas.microsoft.com/office/drawing/2014/main" id="{AC4FA5AB-5C2C-4552-841B-29C0D1BBAACC}"/>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8" name="TextBox 7">
            <a:extLst>
              <a:ext uri="{FF2B5EF4-FFF2-40B4-BE49-F238E27FC236}">
                <a16:creationId xmlns:a16="http://schemas.microsoft.com/office/drawing/2014/main" id="{5F4A7A01-4759-474C-A6B9-F46A6EE53C12}"/>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1035962438"/>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igh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solidFill>
                <a:schemeClr val="bg1"/>
              </a:solidFill>
            </a:endParaRPr>
          </a:p>
        </p:txBody>
      </p:sp>
      <p:sp>
        <p:nvSpPr>
          <p:cNvPr id="7" name="Content Placeholder 4">
            <a:extLst>
              <a:ext uri="{FF2B5EF4-FFF2-40B4-BE49-F238E27FC236}">
                <a16:creationId xmlns:a16="http://schemas.microsoft.com/office/drawing/2014/main" id="{C82BCFB0-2C06-4262-9388-B4438F4E9687}"/>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0" name="Title Placeholder 1">
            <a:extLst>
              <a:ext uri="{FF2B5EF4-FFF2-40B4-BE49-F238E27FC236}">
                <a16:creationId xmlns:a16="http://schemas.microsoft.com/office/drawing/2014/main" id="{AFAA7DAA-23C8-42C0-9776-EFCD7C8508D7}"/>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Text Placeholder 2">
            <a:extLst>
              <a:ext uri="{FF2B5EF4-FFF2-40B4-BE49-F238E27FC236}">
                <a16:creationId xmlns:a16="http://schemas.microsoft.com/office/drawing/2014/main" id="{59F27693-9827-4C6E-8637-A0DC1363FC2F}"/>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Slide Number Placeholder 5">
            <a:extLst>
              <a:ext uri="{FF2B5EF4-FFF2-40B4-BE49-F238E27FC236}">
                <a16:creationId xmlns:a16="http://schemas.microsoft.com/office/drawing/2014/main" id="{9F5D6FB0-E667-4689-8A2C-1685A65193BC}"/>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8" name="Rectangle 7">
            <a:extLst>
              <a:ext uri="{FF2B5EF4-FFF2-40B4-BE49-F238E27FC236}">
                <a16:creationId xmlns:a16="http://schemas.microsoft.com/office/drawing/2014/main" id="{C73708C5-D410-499B-9125-F79E931BF108}"/>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latin typeface="CiscoSansTT Light" panose="020B0503020201020303" pitchFamily="34" charset="0"/>
            </a:endParaRPr>
          </a:p>
        </p:txBody>
      </p:sp>
    </p:spTree>
    <p:extLst>
      <p:ext uri="{BB962C8B-B14F-4D97-AF65-F5344CB8AC3E}">
        <p14:creationId xmlns:p14="http://schemas.microsoft.com/office/powerpoint/2010/main" val="536573152"/>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ight Two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1" name="Content Placeholder 4">
            <a:extLst>
              <a:ext uri="{FF2B5EF4-FFF2-40B4-BE49-F238E27FC236}">
                <a16:creationId xmlns:a16="http://schemas.microsoft.com/office/drawing/2014/main" id="{E75B90E8-1F8F-44AA-A7C0-383245B1019F}"/>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7" name="Title Placeholder 1">
            <a:extLst>
              <a:ext uri="{FF2B5EF4-FFF2-40B4-BE49-F238E27FC236}">
                <a16:creationId xmlns:a16="http://schemas.microsoft.com/office/drawing/2014/main" id="{43830A3E-3098-48F6-AD39-07C81A83B430}"/>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0" name="Text Placeholder 2">
            <a:extLst>
              <a:ext uri="{FF2B5EF4-FFF2-40B4-BE49-F238E27FC236}">
                <a16:creationId xmlns:a16="http://schemas.microsoft.com/office/drawing/2014/main" id="{DB834714-EEE7-480D-855C-3EB6BA0D4815}"/>
              </a:ext>
            </a:extLst>
          </p:cNvPr>
          <p:cNvSpPr>
            <a:spLocks noGrp="1"/>
          </p:cNvSpPr>
          <p:nvPr>
            <p:ph type="body" sz="quarter" idx="57"/>
          </p:nvPr>
        </p:nvSpPr>
        <p:spPr>
          <a:xfrm>
            <a:off x="6553199" y="1910149"/>
            <a:ext cx="2448577"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8" name="Text Placeholder 2">
            <a:extLst>
              <a:ext uri="{FF2B5EF4-FFF2-40B4-BE49-F238E27FC236}">
                <a16:creationId xmlns:a16="http://schemas.microsoft.com/office/drawing/2014/main" id="{363B856B-02E5-48E2-A401-D340E55E1930}"/>
              </a:ext>
            </a:extLst>
          </p:cNvPr>
          <p:cNvSpPr>
            <a:spLocks noGrp="1"/>
          </p:cNvSpPr>
          <p:nvPr>
            <p:ph type="body" sz="quarter" idx="58"/>
          </p:nvPr>
        </p:nvSpPr>
        <p:spPr>
          <a:xfrm>
            <a:off x="9171232" y="1910149"/>
            <a:ext cx="2450592"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9" name="Text Placeholder 5">
            <a:extLst>
              <a:ext uri="{FF2B5EF4-FFF2-40B4-BE49-F238E27FC236}">
                <a16:creationId xmlns:a16="http://schemas.microsoft.com/office/drawing/2014/main" id="{87F9A93F-BC34-4C4D-8A0B-E818470BA3DE}"/>
              </a:ext>
            </a:extLst>
          </p:cNvPr>
          <p:cNvSpPr>
            <a:spLocks noGrp="1"/>
          </p:cNvSpPr>
          <p:nvPr>
            <p:ph type="body" sz="quarter" idx="61" hasCustomPrompt="1"/>
          </p:nvPr>
        </p:nvSpPr>
        <p:spPr>
          <a:xfrm>
            <a:off x="65531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0" name="Text Placeholder 5">
            <a:extLst>
              <a:ext uri="{FF2B5EF4-FFF2-40B4-BE49-F238E27FC236}">
                <a16:creationId xmlns:a16="http://schemas.microsoft.com/office/drawing/2014/main" id="{BA6F1719-09C6-435A-8D34-1A85D7C9D2B7}"/>
              </a:ext>
            </a:extLst>
          </p:cNvPr>
          <p:cNvSpPr>
            <a:spLocks noGrp="1"/>
          </p:cNvSpPr>
          <p:nvPr>
            <p:ph type="body" sz="quarter" idx="62" hasCustomPrompt="1"/>
          </p:nvPr>
        </p:nvSpPr>
        <p:spPr>
          <a:xfrm>
            <a:off x="91699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1" name="Slide Number Placeholder 5">
            <a:extLst>
              <a:ext uri="{FF2B5EF4-FFF2-40B4-BE49-F238E27FC236}">
                <a16:creationId xmlns:a16="http://schemas.microsoft.com/office/drawing/2014/main" id="{0CD90D5E-4A03-45A4-8105-645A9E3B9275}"/>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2" name="Rectangle 11">
            <a:extLst>
              <a:ext uri="{FF2B5EF4-FFF2-40B4-BE49-F238E27FC236}">
                <a16:creationId xmlns:a16="http://schemas.microsoft.com/office/drawing/2014/main" id="{27DF6B8E-5967-49CC-A356-9906AAD1F5EE}"/>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latin typeface="CiscoSansTT Light" panose="020B0503020201020303" pitchFamily="34" charset="0"/>
            </a:endParaRPr>
          </a:p>
        </p:txBody>
      </p:sp>
    </p:spTree>
    <p:extLst>
      <p:ext uri="{BB962C8B-B14F-4D97-AF65-F5344CB8AC3E}">
        <p14:creationId xmlns:p14="http://schemas.microsoft.com/office/powerpoint/2010/main" val="3835654426"/>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ight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hasCustomPrompt="1"/>
          </p:nvPr>
        </p:nvSpPr>
        <p:spPr>
          <a:xfrm>
            <a:off x="1" y="0"/>
            <a:ext cx="6095999" cy="68580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0" name="Title Placeholder 1">
            <a:extLst>
              <a:ext uri="{FF2B5EF4-FFF2-40B4-BE49-F238E27FC236}">
                <a16:creationId xmlns:a16="http://schemas.microsoft.com/office/drawing/2014/main" id="{66D3B650-5EC2-4F87-A7DF-85C754761347}"/>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7" name="Text Placeholder 2">
            <a:extLst>
              <a:ext uri="{FF2B5EF4-FFF2-40B4-BE49-F238E27FC236}">
                <a16:creationId xmlns:a16="http://schemas.microsoft.com/office/drawing/2014/main" id="{12B851E8-83DA-4005-AE6D-5C9AC97DE07A}"/>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lide Number Placeholder 5">
            <a:extLst>
              <a:ext uri="{FF2B5EF4-FFF2-40B4-BE49-F238E27FC236}">
                <a16:creationId xmlns:a16="http://schemas.microsoft.com/office/drawing/2014/main" id="{017E5EB7-CCD5-4453-83DD-05B72FDDF945}"/>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625182423"/>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ight Two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hasCustomPrompt="1"/>
          </p:nvPr>
        </p:nvSpPr>
        <p:spPr>
          <a:xfrm>
            <a:off x="1" y="0"/>
            <a:ext cx="6095999" cy="68580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20" name="Title Placeholder 1">
            <a:extLst>
              <a:ext uri="{FF2B5EF4-FFF2-40B4-BE49-F238E27FC236}">
                <a16:creationId xmlns:a16="http://schemas.microsoft.com/office/drawing/2014/main" id="{1F4C626F-9DC5-4A35-B26B-5ACA13A9BF2C}"/>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Text Placeholder 2">
            <a:extLst>
              <a:ext uri="{FF2B5EF4-FFF2-40B4-BE49-F238E27FC236}">
                <a16:creationId xmlns:a16="http://schemas.microsoft.com/office/drawing/2014/main" id="{DA717A76-8B24-4D31-A222-A266FEF5E033}"/>
              </a:ext>
            </a:extLst>
          </p:cNvPr>
          <p:cNvSpPr>
            <a:spLocks noGrp="1"/>
          </p:cNvSpPr>
          <p:nvPr>
            <p:ph type="body" sz="quarter" idx="57"/>
          </p:nvPr>
        </p:nvSpPr>
        <p:spPr>
          <a:xfrm>
            <a:off x="6553199" y="1910149"/>
            <a:ext cx="2448577"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3" name="Text Placeholder 2">
            <a:extLst>
              <a:ext uri="{FF2B5EF4-FFF2-40B4-BE49-F238E27FC236}">
                <a16:creationId xmlns:a16="http://schemas.microsoft.com/office/drawing/2014/main" id="{CA1DFBF3-9E5B-44ED-8BA3-3040BFBFC9BB}"/>
              </a:ext>
            </a:extLst>
          </p:cNvPr>
          <p:cNvSpPr>
            <a:spLocks noGrp="1"/>
          </p:cNvSpPr>
          <p:nvPr>
            <p:ph type="body" sz="quarter" idx="58"/>
          </p:nvPr>
        </p:nvSpPr>
        <p:spPr>
          <a:xfrm>
            <a:off x="9171232" y="1910149"/>
            <a:ext cx="2450592" cy="723900"/>
          </a:xfrm>
        </p:spPr>
        <p:txBody>
          <a:bodyPr wrap="square" anchor="t" anchorCtr="0">
            <a:noAutofit/>
          </a:bodyPr>
          <a:lstStyle>
            <a:lvl1pPr>
              <a:defRPr lang="en-US" sz="2000" b="0" i="0" kern="0" spc="0" baseline="0" dirty="0" smtClean="0">
                <a:solidFill>
                  <a:schemeClr val="bg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4" name="Text Placeholder 5">
            <a:extLst>
              <a:ext uri="{FF2B5EF4-FFF2-40B4-BE49-F238E27FC236}">
                <a16:creationId xmlns:a16="http://schemas.microsoft.com/office/drawing/2014/main" id="{4E5EBBE2-AAE8-4086-B0ED-18A408EE855F}"/>
              </a:ext>
            </a:extLst>
          </p:cNvPr>
          <p:cNvSpPr>
            <a:spLocks noGrp="1"/>
          </p:cNvSpPr>
          <p:nvPr>
            <p:ph type="body" sz="quarter" idx="61" hasCustomPrompt="1"/>
          </p:nvPr>
        </p:nvSpPr>
        <p:spPr>
          <a:xfrm>
            <a:off x="65531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5" name="Text Placeholder 5">
            <a:extLst>
              <a:ext uri="{FF2B5EF4-FFF2-40B4-BE49-F238E27FC236}">
                <a16:creationId xmlns:a16="http://schemas.microsoft.com/office/drawing/2014/main" id="{D09B40CB-C5B8-472C-8EE3-3024C9401503}"/>
              </a:ext>
            </a:extLst>
          </p:cNvPr>
          <p:cNvSpPr>
            <a:spLocks noGrp="1"/>
          </p:cNvSpPr>
          <p:nvPr>
            <p:ph type="body" sz="quarter" idx="62" hasCustomPrompt="1"/>
          </p:nvPr>
        </p:nvSpPr>
        <p:spPr>
          <a:xfrm>
            <a:off x="91699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6" name="Slide Number Placeholder 5">
            <a:extLst>
              <a:ext uri="{FF2B5EF4-FFF2-40B4-BE49-F238E27FC236}">
                <a16:creationId xmlns:a16="http://schemas.microsoft.com/office/drawing/2014/main" id="{9DEEC3AF-114E-4F55-A2EA-ACEF55725CF2}"/>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632463506"/>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Five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5" name="Text Placeholder 4">
            <a:extLst>
              <a:ext uri="{FF2B5EF4-FFF2-40B4-BE49-F238E27FC236}">
                <a16:creationId xmlns:a16="http://schemas.microsoft.com/office/drawing/2014/main" id="{BB213C59-7880-41D1-9DE5-B53FA71B4FD7}"/>
              </a:ext>
            </a:extLst>
          </p:cNvPr>
          <p:cNvSpPr>
            <a:spLocks noGrp="1"/>
          </p:cNvSpPr>
          <p:nvPr>
            <p:ph type="body" sz="quarter" idx="44" hasCustomPrompt="1"/>
          </p:nvPr>
        </p:nvSpPr>
        <p:spPr>
          <a:xfrm>
            <a:off x="6248400" y="609600"/>
            <a:ext cx="647700" cy="369332"/>
          </a:xfrm>
        </p:spPr>
        <p:txBody>
          <a:bodyPr>
            <a:spAutoFit/>
          </a:bodyPr>
          <a:lstStyle>
            <a:lvl1pPr algn="l">
              <a:defRPr sz="2400">
                <a:latin typeface="+mj-lt"/>
              </a:defRPr>
            </a:lvl1pPr>
          </a:lstStyle>
          <a:p>
            <a:pPr lvl="0"/>
            <a:r>
              <a:rPr lang="en-US"/>
              <a:t>01</a:t>
            </a:r>
          </a:p>
        </p:txBody>
      </p:sp>
      <p:sp>
        <p:nvSpPr>
          <p:cNvPr id="7" name="Text Placeholder 6">
            <a:extLst>
              <a:ext uri="{FF2B5EF4-FFF2-40B4-BE49-F238E27FC236}">
                <a16:creationId xmlns:a16="http://schemas.microsoft.com/office/drawing/2014/main" id="{80BD0D78-FA9C-47FE-A8C5-A942C1A9A1E0}"/>
              </a:ext>
            </a:extLst>
          </p:cNvPr>
          <p:cNvSpPr>
            <a:spLocks noGrp="1"/>
          </p:cNvSpPr>
          <p:nvPr>
            <p:ph type="body" sz="quarter" idx="49"/>
          </p:nvPr>
        </p:nvSpPr>
        <p:spPr>
          <a:xfrm>
            <a:off x="7080810" y="609600"/>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4D1B0561-72B3-4A7C-9434-B0EDE523688D}"/>
              </a:ext>
            </a:extLst>
          </p:cNvPr>
          <p:cNvSpPr>
            <a:spLocks noGrp="1"/>
          </p:cNvSpPr>
          <p:nvPr>
            <p:ph type="body" sz="quarter" idx="51"/>
          </p:nvPr>
        </p:nvSpPr>
        <p:spPr>
          <a:xfrm>
            <a:off x="7080810" y="1037804"/>
            <a:ext cx="4539690" cy="196913"/>
          </a:xfrm>
        </p:spPr>
        <p:txBody>
          <a:bodyPr wrap="square">
            <a:spAutoFit/>
          </a:bodyPr>
          <a:lstStyle>
            <a:lvl1pPr>
              <a:defRPr sz="1200">
                <a:latin typeface="+mn-lt"/>
              </a:defRPr>
            </a:lvl1pPr>
          </a:lstStyle>
          <a:p>
            <a:pPr lvl="0"/>
            <a:r>
              <a:rPr lang="en-US"/>
              <a:t>Click to edit Master text styles</a:t>
            </a:r>
          </a:p>
        </p:txBody>
      </p:sp>
      <p:sp>
        <p:nvSpPr>
          <p:cNvPr id="49" name="Text Placeholder 4">
            <a:extLst>
              <a:ext uri="{FF2B5EF4-FFF2-40B4-BE49-F238E27FC236}">
                <a16:creationId xmlns:a16="http://schemas.microsoft.com/office/drawing/2014/main" id="{FB88D30E-5998-42C2-BFDA-6C6AA1F33F7A}"/>
              </a:ext>
            </a:extLst>
          </p:cNvPr>
          <p:cNvSpPr>
            <a:spLocks noGrp="1"/>
          </p:cNvSpPr>
          <p:nvPr>
            <p:ph type="body" sz="quarter" idx="52" hasCustomPrompt="1"/>
          </p:nvPr>
        </p:nvSpPr>
        <p:spPr>
          <a:xfrm>
            <a:off x="6248400" y="1647194"/>
            <a:ext cx="647700" cy="369332"/>
          </a:xfrm>
        </p:spPr>
        <p:txBody>
          <a:bodyPr>
            <a:spAutoFit/>
          </a:bodyPr>
          <a:lstStyle>
            <a:lvl1pPr algn="l">
              <a:defRPr sz="2400">
                <a:latin typeface="+mj-lt"/>
              </a:defRPr>
            </a:lvl1pPr>
          </a:lstStyle>
          <a:p>
            <a:pPr lvl="0"/>
            <a:r>
              <a:rPr lang="en-US"/>
              <a:t>02</a:t>
            </a:r>
          </a:p>
        </p:txBody>
      </p:sp>
      <p:sp>
        <p:nvSpPr>
          <p:cNvPr id="50" name="Text Placeholder 6">
            <a:extLst>
              <a:ext uri="{FF2B5EF4-FFF2-40B4-BE49-F238E27FC236}">
                <a16:creationId xmlns:a16="http://schemas.microsoft.com/office/drawing/2014/main" id="{6D18BF23-F279-48A8-8AFF-AC70F73F091E}"/>
              </a:ext>
            </a:extLst>
          </p:cNvPr>
          <p:cNvSpPr>
            <a:spLocks noGrp="1"/>
          </p:cNvSpPr>
          <p:nvPr>
            <p:ph type="body" sz="quarter" idx="53"/>
          </p:nvPr>
        </p:nvSpPr>
        <p:spPr>
          <a:xfrm>
            <a:off x="7080810" y="1647193"/>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1" name="Text Placeholder 6">
            <a:extLst>
              <a:ext uri="{FF2B5EF4-FFF2-40B4-BE49-F238E27FC236}">
                <a16:creationId xmlns:a16="http://schemas.microsoft.com/office/drawing/2014/main" id="{8445664B-F9E1-4D1D-9F6E-DA27AF43C213}"/>
              </a:ext>
            </a:extLst>
          </p:cNvPr>
          <p:cNvSpPr>
            <a:spLocks noGrp="1"/>
          </p:cNvSpPr>
          <p:nvPr>
            <p:ph type="body" sz="quarter" idx="54"/>
          </p:nvPr>
        </p:nvSpPr>
        <p:spPr>
          <a:xfrm>
            <a:off x="7080810" y="2075397"/>
            <a:ext cx="4539690" cy="196913"/>
          </a:xfrm>
        </p:spPr>
        <p:txBody>
          <a:bodyPr wrap="square">
            <a:spAutoFit/>
          </a:bodyPr>
          <a:lstStyle>
            <a:lvl1pPr>
              <a:defRPr sz="1200">
                <a:latin typeface="+mn-lt"/>
              </a:defRPr>
            </a:lvl1pPr>
          </a:lstStyle>
          <a:p>
            <a:pPr lvl="0"/>
            <a:r>
              <a:rPr lang="en-US"/>
              <a:t>Click to edit Master text styles</a:t>
            </a:r>
          </a:p>
        </p:txBody>
      </p:sp>
      <p:sp>
        <p:nvSpPr>
          <p:cNvPr id="52" name="Text Placeholder 4">
            <a:extLst>
              <a:ext uri="{FF2B5EF4-FFF2-40B4-BE49-F238E27FC236}">
                <a16:creationId xmlns:a16="http://schemas.microsoft.com/office/drawing/2014/main" id="{31F0F46D-89DF-46CA-934B-C124727D9373}"/>
              </a:ext>
            </a:extLst>
          </p:cNvPr>
          <p:cNvSpPr>
            <a:spLocks noGrp="1"/>
          </p:cNvSpPr>
          <p:nvPr>
            <p:ph type="body" sz="quarter" idx="55" hasCustomPrompt="1"/>
          </p:nvPr>
        </p:nvSpPr>
        <p:spPr>
          <a:xfrm>
            <a:off x="6248400" y="2684788"/>
            <a:ext cx="647700" cy="369332"/>
          </a:xfrm>
        </p:spPr>
        <p:txBody>
          <a:bodyPr>
            <a:spAutoFit/>
          </a:bodyPr>
          <a:lstStyle>
            <a:lvl1pPr algn="l">
              <a:defRPr sz="2400">
                <a:latin typeface="+mj-lt"/>
              </a:defRPr>
            </a:lvl1pPr>
          </a:lstStyle>
          <a:p>
            <a:pPr lvl="0"/>
            <a:r>
              <a:rPr lang="en-US"/>
              <a:t>03</a:t>
            </a:r>
          </a:p>
        </p:txBody>
      </p:sp>
      <p:sp>
        <p:nvSpPr>
          <p:cNvPr id="53" name="Text Placeholder 6">
            <a:extLst>
              <a:ext uri="{FF2B5EF4-FFF2-40B4-BE49-F238E27FC236}">
                <a16:creationId xmlns:a16="http://schemas.microsoft.com/office/drawing/2014/main" id="{8BB0DD2A-742F-4019-B2A6-6AC6CF3BEEA3}"/>
              </a:ext>
            </a:extLst>
          </p:cNvPr>
          <p:cNvSpPr>
            <a:spLocks noGrp="1"/>
          </p:cNvSpPr>
          <p:nvPr>
            <p:ph type="body" sz="quarter" idx="56"/>
          </p:nvPr>
        </p:nvSpPr>
        <p:spPr>
          <a:xfrm>
            <a:off x="7080810" y="2684787"/>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4" name="Text Placeholder 6">
            <a:extLst>
              <a:ext uri="{FF2B5EF4-FFF2-40B4-BE49-F238E27FC236}">
                <a16:creationId xmlns:a16="http://schemas.microsoft.com/office/drawing/2014/main" id="{4D48E93A-11A3-45A0-961F-26062021432E}"/>
              </a:ext>
            </a:extLst>
          </p:cNvPr>
          <p:cNvSpPr>
            <a:spLocks noGrp="1"/>
          </p:cNvSpPr>
          <p:nvPr>
            <p:ph type="body" sz="quarter" idx="57"/>
          </p:nvPr>
        </p:nvSpPr>
        <p:spPr>
          <a:xfrm>
            <a:off x="7080810" y="3112991"/>
            <a:ext cx="4539690" cy="196913"/>
          </a:xfrm>
        </p:spPr>
        <p:txBody>
          <a:bodyPr wrap="square">
            <a:spAutoFit/>
          </a:bodyPr>
          <a:lstStyle>
            <a:lvl1pPr>
              <a:defRPr sz="1200">
                <a:latin typeface="+mn-lt"/>
              </a:defRPr>
            </a:lvl1pPr>
          </a:lstStyle>
          <a:p>
            <a:pPr lvl="0"/>
            <a:r>
              <a:rPr lang="en-US"/>
              <a:t>Click to edit Master text styles</a:t>
            </a:r>
          </a:p>
        </p:txBody>
      </p:sp>
      <p:sp>
        <p:nvSpPr>
          <p:cNvPr id="55" name="Text Placeholder 4">
            <a:extLst>
              <a:ext uri="{FF2B5EF4-FFF2-40B4-BE49-F238E27FC236}">
                <a16:creationId xmlns:a16="http://schemas.microsoft.com/office/drawing/2014/main" id="{365D378F-8BFE-41E2-A048-4F1E113B4080}"/>
              </a:ext>
            </a:extLst>
          </p:cNvPr>
          <p:cNvSpPr>
            <a:spLocks noGrp="1"/>
          </p:cNvSpPr>
          <p:nvPr>
            <p:ph type="body" sz="quarter" idx="58" hasCustomPrompt="1"/>
          </p:nvPr>
        </p:nvSpPr>
        <p:spPr>
          <a:xfrm>
            <a:off x="6248400" y="3722381"/>
            <a:ext cx="647700" cy="369332"/>
          </a:xfrm>
        </p:spPr>
        <p:txBody>
          <a:bodyPr>
            <a:spAutoFit/>
          </a:bodyPr>
          <a:lstStyle>
            <a:lvl1pPr algn="l">
              <a:defRPr sz="2400">
                <a:latin typeface="+mj-lt"/>
              </a:defRPr>
            </a:lvl1pPr>
          </a:lstStyle>
          <a:p>
            <a:pPr lvl="0"/>
            <a:r>
              <a:rPr lang="en-US"/>
              <a:t>04</a:t>
            </a:r>
          </a:p>
        </p:txBody>
      </p:sp>
      <p:sp>
        <p:nvSpPr>
          <p:cNvPr id="56" name="Text Placeholder 6">
            <a:extLst>
              <a:ext uri="{FF2B5EF4-FFF2-40B4-BE49-F238E27FC236}">
                <a16:creationId xmlns:a16="http://schemas.microsoft.com/office/drawing/2014/main" id="{4681FE84-1510-4206-91AF-B290EF3C0E1E}"/>
              </a:ext>
            </a:extLst>
          </p:cNvPr>
          <p:cNvSpPr>
            <a:spLocks noGrp="1"/>
          </p:cNvSpPr>
          <p:nvPr>
            <p:ph type="body" sz="quarter" idx="59"/>
          </p:nvPr>
        </p:nvSpPr>
        <p:spPr>
          <a:xfrm>
            <a:off x="7080810" y="3722381"/>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7" name="Text Placeholder 6">
            <a:extLst>
              <a:ext uri="{FF2B5EF4-FFF2-40B4-BE49-F238E27FC236}">
                <a16:creationId xmlns:a16="http://schemas.microsoft.com/office/drawing/2014/main" id="{58EB90C9-03A7-449D-A8F3-B379B319950E}"/>
              </a:ext>
            </a:extLst>
          </p:cNvPr>
          <p:cNvSpPr>
            <a:spLocks noGrp="1"/>
          </p:cNvSpPr>
          <p:nvPr>
            <p:ph type="body" sz="quarter" idx="60"/>
          </p:nvPr>
        </p:nvSpPr>
        <p:spPr>
          <a:xfrm>
            <a:off x="7080810" y="4150585"/>
            <a:ext cx="4539690" cy="196913"/>
          </a:xfrm>
        </p:spPr>
        <p:txBody>
          <a:bodyPr wrap="square">
            <a:spAutoFit/>
          </a:bodyPr>
          <a:lstStyle>
            <a:lvl1pPr>
              <a:defRPr sz="1200">
                <a:latin typeface="+mn-lt"/>
              </a:defRPr>
            </a:lvl1pPr>
          </a:lstStyle>
          <a:p>
            <a:pPr lvl="0"/>
            <a:r>
              <a:rPr lang="en-US"/>
              <a:t>Click to edit Master text styles</a:t>
            </a:r>
          </a:p>
        </p:txBody>
      </p:sp>
      <p:sp>
        <p:nvSpPr>
          <p:cNvPr id="58" name="Text Placeholder 4">
            <a:extLst>
              <a:ext uri="{FF2B5EF4-FFF2-40B4-BE49-F238E27FC236}">
                <a16:creationId xmlns:a16="http://schemas.microsoft.com/office/drawing/2014/main" id="{E3E332E3-41A2-4350-A7FE-20CB379706F0}"/>
              </a:ext>
            </a:extLst>
          </p:cNvPr>
          <p:cNvSpPr>
            <a:spLocks noGrp="1"/>
          </p:cNvSpPr>
          <p:nvPr>
            <p:ph type="body" sz="quarter" idx="61" hasCustomPrompt="1"/>
          </p:nvPr>
        </p:nvSpPr>
        <p:spPr>
          <a:xfrm>
            <a:off x="6248400" y="4759974"/>
            <a:ext cx="647700" cy="369332"/>
          </a:xfrm>
        </p:spPr>
        <p:txBody>
          <a:bodyPr>
            <a:spAutoFit/>
          </a:bodyPr>
          <a:lstStyle>
            <a:lvl1pPr algn="l">
              <a:defRPr sz="2400">
                <a:latin typeface="+mj-lt"/>
              </a:defRPr>
            </a:lvl1pPr>
          </a:lstStyle>
          <a:p>
            <a:pPr lvl="0"/>
            <a:r>
              <a:rPr lang="en-US"/>
              <a:t>05</a:t>
            </a:r>
          </a:p>
        </p:txBody>
      </p:sp>
      <p:sp>
        <p:nvSpPr>
          <p:cNvPr id="59" name="Text Placeholder 6">
            <a:extLst>
              <a:ext uri="{FF2B5EF4-FFF2-40B4-BE49-F238E27FC236}">
                <a16:creationId xmlns:a16="http://schemas.microsoft.com/office/drawing/2014/main" id="{948A5A7B-49E0-4CF2-8080-E002145F2FF6}"/>
              </a:ext>
            </a:extLst>
          </p:cNvPr>
          <p:cNvSpPr>
            <a:spLocks noGrp="1"/>
          </p:cNvSpPr>
          <p:nvPr>
            <p:ph type="body" sz="quarter" idx="62"/>
          </p:nvPr>
        </p:nvSpPr>
        <p:spPr>
          <a:xfrm>
            <a:off x="7080810" y="4759974"/>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60" name="Text Placeholder 6">
            <a:extLst>
              <a:ext uri="{FF2B5EF4-FFF2-40B4-BE49-F238E27FC236}">
                <a16:creationId xmlns:a16="http://schemas.microsoft.com/office/drawing/2014/main" id="{B8F46644-76D3-4C51-9163-739A1F5F7650}"/>
              </a:ext>
            </a:extLst>
          </p:cNvPr>
          <p:cNvSpPr>
            <a:spLocks noGrp="1"/>
          </p:cNvSpPr>
          <p:nvPr>
            <p:ph type="body" sz="quarter" idx="63"/>
          </p:nvPr>
        </p:nvSpPr>
        <p:spPr>
          <a:xfrm>
            <a:off x="7080810" y="5188178"/>
            <a:ext cx="4539690" cy="196913"/>
          </a:xfrm>
        </p:spPr>
        <p:txBody>
          <a:bodyPr wrap="square">
            <a:spAutoFit/>
          </a:bodyPr>
          <a:lstStyle>
            <a:lvl1pPr>
              <a:defRPr sz="1200">
                <a:latin typeface="+mn-lt"/>
              </a:defRPr>
            </a:lvl1pPr>
          </a:lstStyle>
          <a:p>
            <a:pPr lvl="0"/>
            <a:r>
              <a:rPr lang="en-US"/>
              <a:t>Click to edit Master text styles</a:t>
            </a:r>
          </a:p>
        </p:txBody>
      </p:sp>
      <p:sp>
        <p:nvSpPr>
          <p:cNvPr id="19" name="TextBox 18">
            <a:extLst>
              <a:ext uri="{FF2B5EF4-FFF2-40B4-BE49-F238E27FC236}">
                <a16:creationId xmlns:a16="http://schemas.microsoft.com/office/drawing/2014/main" id="{D7D1C11A-12D9-461B-A255-03DBC65A944A}"/>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35016004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1D46A44-801A-40B4-8117-1D09F7B03348}"/>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2021 Cisco and/or its affiliates. All rights reserved. Cisco Confidential</a:t>
            </a:r>
          </a:p>
        </p:txBody>
      </p:sp>
      <p:sp>
        <p:nvSpPr>
          <p:cNvPr id="20" name="Title Placeholder 1">
            <a:extLst>
              <a:ext uri="{FF2B5EF4-FFF2-40B4-BE49-F238E27FC236}">
                <a16:creationId xmlns:a16="http://schemas.microsoft.com/office/drawing/2014/main" id="{91CCAD2A-7EEF-4BA9-BD53-9807B629E98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3" name="Content Placeholder 4">
            <a:extLst>
              <a:ext uri="{FF2B5EF4-FFF2-40B4-BE49-F238E27FC236}">
                <a16:creationId xmlns:a16="http://schemas.microsoft.com/office/drawing/2014/main" id="{B3AEF9FF-4E54-448F-A308-9E9BF056D481}"/>
              </a:ext>
            </a:extLst>
          </p:cNvPr>
          <p:cNvSpPr>
            <a:spLocks noGrp="1"/>
          </p:cNvSpPr>
          <p:nvPr>
            <p:ph sz="quarter" idx="47"/>
          </p:nvPr>
        </p:nvSpPr>
        <p:spPr>
          <a:xfrm>
            <a:off x="571500" y="2787408"/>
            <a:ext cx="3465576" cy="3420333"/>
          </a:xfrm>
        </p:spPr>
        <p:txBody>
          <a:bodyPr/>
          <a:lstStyle>
            <a:lvl1pPr>
              <a:defRPr>
                <a:solidFill>
                  <a:schemeClr val="bg1"/>
                </a:solidFill>
              </a:defRPr>
            </a:lvl1pPr>
            <a:lvl2pPr>
              <a:defRPr>
                <a:solidFill>
                  <a:schemeClr val="bg1"/>
                </a:solidFill>
              </a:defRPr>
            </a:lvl2pPr>
            <a:lvl3pPr>
              <a:defRPr>
                <a:solidFill>
                  <a:schemeClr val="bg1"/>
                </a:solidFill>
              </a:defRPr>
            </a:lvl3pPr>
            <a:lvl4pPr marL="514350" indent="-171450">
              <a:buFont typeface="Arial" panose="020B0604020202020204" pitchFamily="34" charset="0"/>
              <a:buChar cha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A96107BA-00D9-4F22-82C9-AECBBA14D389}"/>
              </a:ext>
            </a:extLst>
          </p:cNvPr>
          <p:cNvSpPr>
            <a:spLocks noGrp="1"/>
          </p:cNvSpPr>
          <p:nvPr>
            <p:ph type="body" sz="half" idx="2" hasCustomPrompt="1"/>
          </p:nvPr>
        </p:nvSpPr>
        <p:spPr>
          <a:xfrm>
            <a:off x="571500" y="1907558"/>
            <a:ext cx="3465576" cy="729049"/>
          </a:xfrm>
          <a:prstGeom prst="rect">
            <a:avLst/>
          </a:prstGeom>
        </p:spPr>
        <p:txBody>
          <a:bodyPr vert="horz" wrap="square" lIns="0" tIns="0" rIns="0" bIns="0" rtlCol="0" anchor="t" anchorCtr="0">
            <a:noAutofit/>
          </a:bodyPr>
          <a:lstStyle>
            <a:lvl1pPr>
              <a:defRPr lang="en-US" sz="2000" b="0" i="0" kern="0" spc="0" baseline="0" dirty="0">
                <a:solidFill>
                  <a:schemeClr val="bg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2" name="Content Placeholder 4">
            <a:extLst>
              <a:ext uri="{FF2B5EF4-FFF2-40B4-BE49-F238E27FC236}">
                <a16:creationId xmlns:a16="http://schemas.microsoft.com/office/drawing/2014/main" id="{96A99E2A-F1A5-4A80-8796-C89A7E4AB86C}"/>
              </a:ext>
            </a:extLst>
          </p:cNvPr>
          <p:cNvSpPr>
            <a:spLocks noGrp="1"/>
          </p:cNvSpPr>
          <p:nvPr>
            <p:ph sz="quarter" idx="48"/>
          </p:nvPr>
        </p:nvSpPr>
        <p:spPr>
          <a:xfrm>
            <a:off x="4381499" y="2787408"/>
            <a:ext cx="3467099" cy="3420333"/>
          </a:xfrm>
        </p:spPr>
        <p:txBody>
          <a:bodyPr/>
          <a:lstStyle>
            <a:lvl1pPr>
              <a:defRPr>
                <a:solidFill>
                  <a:schemeClr val="bg1"/>
                </a:solidFill>
              </a:defRPr>
            </a:lvl1pPr>
            <a:lvl2pPr>
              <a:defRPr>
                <a:solidFill>
                  <a:schemeClr val="bg1"/>
                </a:solidFill>
              </a:defRPr>
            </a:lvl2pPr>
            <a:lvl3pPr>
              <a:defRPr>
                <a:solidFill>
                  <a:schemeClr val="bg1"/>
                </a:solidFill>
              </a:defRPr>
            </a:lvl3pPr>
            <a:lvl4pPr marL="342900" indent="0">
              <a:buNone/>
              <a:defRPr lang="en-US" sz="1000" b="0" i="0" kern="0" spc="0" baseline="0" dirty="0" smtClean="0">
                <a:solidFill>
                  <a:schemeClr val="bg1"/>
                </a:solidFill>
                <a:latin typeface="+mn-lt"/>
                <a:ea typeface="+mn-ea"/>
                <a:cs typeface="CiscoSansTT" panose="020B05030202010203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3">
            <a:extLst>
              <a:ext uri="{FF2B5EF4-FFF2-40B4-BE49-F238E27FC236}">
                <a16:creationId xmlns:a16="http://schemas.microsoft.com/office/drawing/2014/main" id="{15F5CA7A-336F-4464-96D8-521EEDC25EBB}"/>
              </a:ext>
            </a:extLst>
          </p:cNvPr>
          <p:cNvSpPr>
            <a:spLocks noGrp="1"/>
          </p:cNvSpPr>
          <p:nvPr>
            <p:ph type="body" sz="half" idx="49" hasCustomPrompt="1"/>
          </p:nvPr>
        </p:nvSpPr>
        <p:spPr>
          <a:xfrm>
            <a:off x="4381500" y="1907558"/>
            <a:ext cx="3467099" cy="729049"/>
          </a:xfrm>
          <a:prstGeom prst="rect">
            <a:avLst/>
          </a:prstGeom>
        </p:spPr>
        <p:txBody>
          <a:bodyPr vert="horz" wrap="square" lIns="0" tIns="0" rIns="0" bIns="0" rtlCol="0" anchor="t" anchorCtr="0">
            <a:noAutofit/>
          </a:bodyPr>
          <a:lstStyle>
            <a:lvl1pPr>
              <a:defRPr lang="en-US" sz="2000" b="0" i="0" kern="0" spc="0" baseline="0" dirty="0">
                <a:solidFill>
                  <a:schemeClr val="bg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4" name="Content Placeholder 4">
            <a:extLst>
              <a:ext uri="{FF2B5EF4-FFF2-40B4-BE49-F238E27FC236}">
                <a16:creationId xmlns:a16="http://schemas.microsoft.com/office/drawing/2014/main" id="{B37B9489-DD43-4CD9-A08C-2833B85DC435}"/>
              </a:ext>
            </a:extLst>
          </p:cNvPr>
          <p:cNvSpPr>
            <a:spLocks noGrp="1"/>
          </p:cNvSpPr>
          <p:nvPr>
            <p:ph sz="quarter" idx="50"/>
          </p:nvPr>
        </p:nvSpPr>
        <p:spPr>
          <a:xfrm>
            <a:off x="8153400" y="2787408"/>
            <a:ext cx="3467100" cy="3420333"/>
          </a:xfrm>
        </p:spPr>
        <p:txBody>
          <a:bodyPr/>
          <a:lstStyle>
            <a:lvl1pPr>
              <a:defRPr>
                <a:solidFill>
                  <a:schemeClr val="bg1"/>
                </a:solidFill>
              </a:defRPr>
            </a:lvl1pPr>
            <a:lvl2pPr>
              <a:defRPr>
                <a:solidFill>
                  <a:schemeClr val="bg1"/>
                </a:solidFill>
              </a:defRPr>
            </a:lvl2pPr>
            <a:lvl3pPr marL="346075" indent="-171450">
              <a:buFont typeface="Arial" panose="020B0604020202020204" pitchFamily="34" charset="0"/>
              <a:buChar char="•"/>
              <a:defRPr>
                <a:solidFill>
                  <a:schemeClr val="bg1"/>
                </a:solidFill>
              </a:defRPr>
            </a:lvl3pPr>
            <a:lvl4pPr marL="512763" indent="-169863">
              <a:defRPr lang="en-US" sz="1000" b="0" i="0" kern="0" spc="0" baseline="0" dirty="0" smtClean="0">
                <a:solidFill>
                  <a:schemeClr val="bg1"/>
                </a:solidFill>
                <a:latin typeface="+mn-lt"/>
                <a:ea typeface="+mn-ea"/>
                <a:cs typeface="CiscoSansTT" panose="020B05030202010203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3">
            <a:extLst>
              <a:ext uri="{FF2B5EF4-FFF2-40B4-BE49-F238E27FC236}">
                <a16:creationId xmlns:a16="http://schemas.microsoft.com/office/drawing/2014/main" id="{F0C15255-4833-4227-94FE-3E5AAE4A68D0}"/>
              </a:ext>
            </a:extLst>
          </p:cNvPr>
          <p:cNvSpPr>
            <a:spLocks noGrp="1"/>
          </p:cNvSpPr>
          <p:nvPr>
            <p:ph type="body" sz="half" idx="51" hasCustomPrompt="1"/>
          </p:nvPr>
        </p:nvSpPr>
        <p:spPr>
          <a:xfrm>
            <a:off x="8153400" y="1904999"/>
            <a:ext cx="3467100" cy="729049"/>
          </a:xfrm>
          <a:prstGeom prst="rect">
            <a:avLst/>
          </a:prstGeom>
        </p:spPr>
        <p:txBody>
          <a:bodyPr vert="horz" wrap="square" lIns="0" tIns="0" rIns="0" bIns="0" rtlCol="0" anchor="t" anchorCtr="0">
            <a:noAutofit/>
          </a:bodyPr>
          <a:lstStyle>
            <a:lvl1pPr>
              <a:defRPr lang="en-US" sz="2000" b="0" i="0" kern="0" spc="0" baseline="0" dirty="0">
                <a:solidFill>
                  <a:schemeClr val="bg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26" name="Slide Number Placeholder 5">
            <a:extLst>
              <a:ext uri="{FF2B5EF4-FFF2-40B4-BE49-F238E27FC236}">
                <a16:creationId xmlns:a16="http://schemas.microsoft.com/office/drawing/2014/main" id="{27B54BCE-86B8-4BAD-8D6D-0ACB37CBF1D4}"/>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1" name="TextBox 10">
            <a:extLst>
              <a:ext uri="{FF2B5EF4-FFF2-40B4-BE49-F238E27FC236}">
                <a16:creationId xmlns:a16="http://schemas.microsoft.com/office/drawing/2014/main" id="{B5D30AE6-3371-4647-A575-08B59025715E}"/>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2763044455"/>
      </p:ext>
    </p:extLst>
  </p:cSld>
  <p:clrMapOvr>
    <a:masterClrMapping/>
  </p:clrMapOvr>
  <p:extLst>
    <p:ext uri="{DCECCB84-F9BA-43D5-87BE-67443E8EF086}">
      <p15:sldGuideLst xmlns:p15="http://schemas.microsoft.com/office/powerpoint/2012/main">
        <p15:guide id="2" orient="horz" pos="1872">
          <p15:clr>
            <a:srgbClr val="A4A3A4"/>
          </p15:clr>
        </p15:guide>
        <p15:guide id="3" orient="horz" pos="1776">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42E7DBE-A450-4BC3-A3EC-3A1EE7839F65}"/>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4" name="Title Placeholder 1">
            <a:extLst>
              <a:ext uri="{FF2B5EF4-FFF2-40B4-BE49-F238E27FC236}">
                <a16:creationId xmlns:a16="http://schemas.microsoft.com/office/drawing/2014/main" id="{D63BDAE0-92FF-49AE-931E-A631BB5ADF4B}"/>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Content Placeholder 4">
            <a:extLst>
              <a:ext uri="{FF2B5EF4-FFF2-40B4-BE49-F238E27FC236}">
                <a16:creationId xmlns:a16="http://schemas.microsoft.com/office/drawing/2014/main" id="{8C68EA2C-01CD-4913-8251-6B01FEF81A68}"/>
              </a:ext>
            </a:extLst>
          </p:cNvPr>
          <p:cNvSpPr>
            <a:spLocks noGrp="1"/>
          </p:cNvSpPr>
          <p:nvPr>
            <p:ph sz="quarter" idx="47"/>
          </p:nvPr>
        </p:nvSpPr>
        <p:spPr>
          <a:xfrm>
            <a:off x="577124" y="4041159"/>
            <a:ext cx="3465576" cy="2169141"/>
          </a:xfrm>
        </p:spPr>
        <p:txBody>
          <a:bodyPr/>
          <a:lstStyle>
            <a:lvl3pPr marL="34607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4">
            <a:extLst>
              <a:ext uri="{FF2B5EF4-FFF2-40B4-BE49-F238E27FC236}">
                <a16:creationId xmlns:a16="http://schemas.microsoft.com/office/drawing/2014/main" id="{3C7E4FB2-F0E0-4D73-9C34-F9F901FCF329}"/>
              </a:ext>
            </a:extLst>
          </p:cNvPr>
          <p:cNvSpPr>
            <a:spLocks noGrp="1"/>
          </p:cNvSpPr>
          <p:nvPr>
            <p:ph sz="quarter" idx="48"/>
          </p:nvPr>
        </p:nvSpPr>
        <p:spPr>
          <a:xfrm>
            <a:off x="4381499" y="4041159"/>
            <a:ext cx="3467099" cy="216914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4">
            <a:extLst>
              <a:ext uri="{FF2B5EF4-FFF2-40B4-BE49-F238E27FC236}">
                <a16:creationId xmlns:a16="http://schemas.microsoft.com/office/drawing/2014/main" id="{CB337419-B01C-4DAE-AF28-451EA8516592}"/>
              </a:ext>
            </a:extLst>
          </p:cNvPr>
          <p:cNvSpPr>
            <a:spLocks noGrp="1"/>
          </p:cNvSpPr>
          <p:nvPr>
            <p:ph sz="quarter" idx="50"/>
          </p:nvPr>
        </p:nvSpPr>
        <p:spPr>
          <a:xfrm>
            <a:off x="8153400" y="4038600"/>
            <a:ext cx="3467100" cy="216914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3">
            <a:extLst>
              <a:ext uri="{FF2B5EF4-FFF2-40B4-BE49-F238E27FC236}">
                <a16:creationId xmlns:a16="http://schemas.microsoft.com/office/drawing/2014/main" id="{EC743198-FA66-41CF-B9F1-C50E154B1F3E}"/>
              </a:ext>
            </a:extLst>
          </p:cNvPr>
          <p:cNvSpPr>
            <a:spLocks noGrp="1"/>
          </p:cNvSpPr>
          <p:nvPr>
            <p:ph type="body" sz="half" idx="51" hasCustomPrompt="1"/>
          </p:nvPr>
        </p:nvSpPr>
        <p:spPr>
          <a:xfrm>
            <a:off x="577124" y="3429000"/>
            <a:ext cx="3465576" cy="557784"/>
          </a:xfrm>
          <a:prstGeom prst="rect">
            <a:avLst/>
          </a:prstGeom>
        </p:spPr>
        <p:txBody>
          <a:bodyPr vert="horz" wrap="square" lIns="0" tIns="0" rIns="0" bIns="0" rtlCol="0" anchor="t" anchorCtr="0">
            <a:noAutofit/>
          </a:bodyPr>
          <a:lstStyle>
            <a:lvl1pPr>
              <a:defRPr lang="en-US" sz="18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24" name="Text Placeholder 3">
            <a:extLst>
              <a:ext uri="{FF2B5EF4-FFF2-40B4-BE49-F238E27FC236}">
                <a16:creationId xmlns:a16="http://schemas.microsoft.com/office/drawing/2014/main" id="{363FC789-28B5-4F7F-AF6E-91B3175D57F4}"/>
              </a:ext>
            </a:extLst>
          </p:cNvPr>
          <p:cNvSpPr>
            <a:spLocks noGrp="1"/>
          </p:cNvSpPr>
          <p:nvPr>
            <p:ph type="body" sz="half" idx="49" hasCustomPrompt="1"/>
          </p:nvPr>
        </p:nvSpPr>
        <p:spPr>
          <a:xfrm>
            <a:off x="4381500" y="3429000"/>
            <a:ext cx="3467099" cy="557784"/>
          </a:xfrm>
          <a:prstGeom prst="rect">
            <a:avLst/>
          </a:prstGeom>
        </p:spPr>
        <p:txBody>
          <a:bodyPr vert="horz" wrap="square" lIns="0" tIns="0" rIns="0" bIns="0" rtlCol="0" anchor="t" anchorCtr="0">
            <a:noAutofit/>
          </a:bodyPr>
          <a:lstStyle>
            <a:lvl1pPr>
              <a:defRPr lang="en-US" sz="18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25" name="Text Placeholder 3">
            <a:extLst>
              <a:ext uri="{FF2B5EF4-FFF2-40B4-BE49-F238E27FC236}">
                <a16:creationId xmlns:a16="http://schemas.microsoft.com/office/drawing/2014/main" id="{30B2A796-2366-4782-A2C5-429EF34FBBD0}"/>
              </a:ext>
            </a:extLst>
          </p:cNvPr>
          <p:cNvSpPr>
            <a:spLocks noGrp="1"/>
          </p:cNvSpPr>
          <p:nvPr>
            <p:ph type="body" sz="half" idx="52" hasCustomPrompt="1"/>
          </p:nvPr>
        </p:nvSpPr>
        <p:spPr>
          <a:xfrm>
            <a:off x="8153400" y="3426441"/>
            <a:ext cx="3467100" cy="557784"/>
          </a:xfrm>
          <a:prstGeom prst="rect">
            <a:avLst/>
          </a:prstGeom>
        </p:spPr>
        <p:txBody>
          <a:bodyPr vert="horz" wrap="square" lIns="0" tIns="0" rIns="0" bIns="0" rtlCol="0" anchor="t" anchorCtr="0">
            <a:noAutofit/>
          </a:bodyPr>
          <a:lstStyle>
            <a:lvl1pPr>
              <a:defRPr lang="en-US" sz="18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26" name="Slide Number Placeholder 5">
            <a:extLst>
              <a:ext uri="{FF2B5EF4-FFF2-40B4-BE49-F238E27FC236}">
                <a16:creationId xmlns:a16="http://schemas.microsoft.com/office/drawing/2014/main" id="{A93F6BB6-2D67-4535-807A-65C38CC838D2}"/>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45505943"/>
      </p:ext>
    </p:extLst>
  </p:cSld>
  <p:clrMapOvr>
    <a:masterClrMapping/>
  </p:clrMapOvr>
  <p:hf hdr="0" ftr="0" dt="0"/>
  <p:extLst>
    <p:ext uri="{DCECCB84-F9BA-43D5-87BE-67443E8EF086}">
      <p15:sldGuideLst xmlns:p15="http://schemas.microsoft.com/office/powerpoint/2012/main">
        <p15:guide id="9" orient="horz" pos="2448">
          <p15:clr>
            <a:srgbClr val="A4A3A4"/>
          </p15:clr>
        </p15:guide>
        <p15:guide id="10" orient="horz" pos="2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Four Conten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D3B3576-E092-44AC-9525-9DA3161E6EEC}"/>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5" name="Title Placeholder 1">
            <a:extLst>
              <a:ext uri="{FF2B5EF4-FFF2-40B4-BE49-F238E27FC236}">
                <a16:creationId xmlns:a16="http://schemas.microsoft.com/office/drawing/2014/main" id="{7F2C48EC-CB53-4EF6-AFD4-E54B92A4908D}"/>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4" name="Content Placeholder 4">
            <a:extLst>
              <a:ext uri="{FF2B5EF4-FFF2-40B4-BE49-F238E27FC236}">
                <a16:creationId xmlns:a16="http://schemas.microsoft.com/office/drawing/2014/main" id="{885E8E35-88F0-45EF-9ABE-012F234405C3}"/>
              </a:ext>
            </a:extLst>
          </p:cNvPr>
          <p:cNvSpPr>
            <a:spLocks noGrp="1"/>
          </p:cNvSpPr>
          <p:nvPr>
            <p:ph sz="quarter" idx="47" hasCustomPrompt="1"/>
          </p:nvPr>
        </p:nvSpPr>
        <p:spPr>
          <a:xfrm>
            <a:off x="577124" y="4041159"/>
            <a:ext cx="2514600" cy="2169141"/>
          </a:xfrm>
        </p:spPr>
        <p:txBody>
          <a:bodyPr/>
          <a:lstStyle>
            <a:lvl1pPr>
              <a:defRPr>
                <a:solidFill>
                  <a:schemeClr val="bg1"/>
                </a:solidFill>
              </a:defRPr>
            </a:lvl1pPr>
            <a:lvl2pPr>
              <a:defRPr>
                <a:solidFill>
                  <a:schemeClr val="bg1"/>
                </a:solidFill>
              </a:defRPr>
            </a:lvl2pPr>
            <a:lvl3pPr>
              <a:defRPr>
                <a:solidFill>
                  <a:schemeClr val="bg1"/>
                </a:solidFill>
              </a:defRPr>
            </a:lvl3pPr>
            <a:lvl4pPr marL="342900" indent="0">
              <a:buNone/>
              <a:defRPr>
                <a:solidFill>
                  <a:schemeClr val="bg1"/>
                </a:solidFill>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8" name="Content Placeholder 4">
            <a:extLst>
              <a:ext uri="{FF2B5EF4-FFF2-40B4-BE49-F238E27FC236}">
                <a16:creationId xmlns:a16="http://schemas.microsoft.com/office/drawing/2014/main" id="{3E303FBF-EF1A-497A-BA9B-79A2228D2B45}"/>
              </a:ext>
            </a:extLst>
          </p:cNvPr>
          <p:cNvSpPr>
            <a:spLocks noGrp="1"/>
          </p:cNvSpPr>
          <p:nvPr>
            <p:ph sz="quarter" idx="48" hasCustomPrompt="1"/>
          </p:nvPr>
        </p:nvSpPr>
        <p:spPr>
          <a:xfrm>
            <a:off x="3429001" y="4041159"/>
            <a:ext cx="2510730" cy="216914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9" name="Content Placeholder 4">
            <a:extLst>
              <a:ext uri="{FF2B5EF4-FFF2-40B4-BE49-F238E27FC236}">
                <a16:creationId xmlns:a16="http://schemas.microsoft.com/office/drawing/2014/main" id="{36730014-2B59-4CCB-B8B8-FA430D5B6971}"/>
              </a:ext>
            </a:extLst>
          </p:cNvPr>
          <p:cNvSpPr>
            <a:spLocks noGrp="1"/>
          </p:cNvSpPr>
          <p:nvPr>
            <p:ph sz="quarter" idx="50" hasCustomPrompt="1"/>
          </p:nvPr>
        </p:nvSpPr>
        <p:spPr>
          <a:xfrm>
            <a:off x="6244532" y="4041159"/>
            <a:ext cx="2518468" cy="216914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0" name="Content Placeholder 4">
            <a:extLst>
              <a:ext uri="{FF2B5EF4-FFF2-40B4-BE49-F238E27FC236}">
                <a16:creationId xmlns:a16="http://schemas.microsoft.com/office/drawing/2014/main" id="{F4F33A4B-A858-43E1-BAD6-F73ED28E700D}"/>
              </a:ext>
            </a:extLst>
          </p:cNvPr>
          <p:cNvSpPr>
            <a:spLocks noGrp="1"/>
          </p:cNvSpPr>
          <p:nvPr>
            <p:ph sz="quarter" idx="74" hasCustomPrompt="1"/>
          </p:nvPr>
        </p:nvSpPr>
        <p:spPr>
          <a:xfrm>
            <a:off x="9088316" y="4041159"/>
            <a:ext cx="2518468" cy="216914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1" name="Text Placeholder 3">
            <a:extLst>
              <a:ext uri="{FF2B5EF4-FFF2-40B4-BE49-F238E27FC236}">
                <a16:creationId xmlns:a16="http://schemas.microsoft.com/office/drawing/2014/main" id="{C1335350-E1A0-4771-8F16-16E60057931E}"/>
              </a:ext>
            </a:extLst>
          </p:cNvPr>
          <p:cNvSpPr>
            <a:spLocks noGrp="1"/>
          </p:cNvSpPr>
          <p:nvPr>
            <p:ph type="body" sz="half" idx="77" hasCustomPrompt="1"/>
          </p:nvPr>
        </p:nvSpPr>
        <p:spPr>
          <a:xfrm>
            <a:off x="577124" y="3429000"/>
            <a:ext cx="2514600" cy="553998"/>
          </a:xfrm>
          <a:prstGeom prst="rect">
            <a:avLst/>
          </a:prstGeom>
        </p:spPr>
        <p:txBody>
          <a:bodyPr vert="horz" wrap="square" lIns="0" tIns="0" rIns="0" bIns="0" rtlCol="0" anchor="t" anchorCtr="0">
            <a:spAutoFit/>
          </a:bodyPr>
          <a:lstStyle>
            <a:lvl1pPr>
              <a:defRPr lang="en-US" sz="18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a:p>
            <a:pPr marL="0" lvl="0" indent="0" algn="l" defTabSz="882171" rtl="0" eaLnBrk="1" latinLnBrk="0" hangingPunct="1">
              <a:lnSpc>
                <a:spcPct val="100000"/>
              </a:lnSpc>
              <a:spcBef>
                <a:spcPts val="0"/>
              </a:spcBef>
              <a:spcAft>
                <a:spcPts val="0"/>
              </a:spcAft>
              <a:buFont typeface="Arial" panose="020B0604020202020204" pitchFamily="34" charset="0"/>
              <a:buNone/>
            </a:pPr>
            <a:endParaRPr lang="en-US"/>
          </a:p>
        </p:txBody>
      </p:sp>
      <p:sp>
        <p:nvSpPr>
          <p:cNvPr id="25" name="Text Placeholder 3">
            <a:extLst>
              <a:ext uri="{FF2B5EF4-FFF2-40B4-BE49-F238E27FC236}">
                <a16:creationId xmlns:a16="http://schemas.microsoft.com/office/drawing/2014/main" id="{27B63A1C-E6D0-4104-84EB-F0D50D178CA3}"/>
              </a:ext>
            </a:extLst>
          </p:cNvPr>
          <p:cNvSpPr>
            <a:spLocks noGrp="1"/>
          </p:cNvSpPr>
          <p:nvPr>
            <p:ph type="body" sz="half" idx="78" hasCustomPrompt="1"/>
          </p:nvPr>
        </p:nvSpPr>
        <p:spPr>
          <a:xfrm>
            <a:off x="3429001" y="3429000"/>
            <a:ext cx="2514599" cy="556557"/>
          </a:xfrm>
          <a:prstGeom prst="rect">
            <a:avLst/>
          </a:prstGeom>
        </p:spPr>
        <p:txBody>
          <a:bodyPr vert="horz" wrap="square" lIns="0" tIns="0" rIns="0" bIns="0" rtlCol="0" anchor="t" anchorCtr="0">
            <a:noAutofit/>
          </a:bodyPr>
          <a:lstStyle>
            <a:lvl1pPr>
              <a:defRPr lang="en-US" sz="18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26" name="Text Placeholder 3">
            <a:extLst>
              <a:ext uri="{FF2B5EF4-FFF2-40B4-BE49-F238E27FC236}">
                <a16:creationId xmlns:a16="http://schemas.microsoft.com/office/drawing/2014/main" id="{557C89B0-D8F1-4FCB-A24D-1A8E07C5418F}"/>
              </a:ext>
            </a:extLst>
          </p:cNvPr>
          <p:cNvSpPr>
            <a:spLocks noGrp="1"/>
          </p:cNvSpPr>
          <p:nvPr>
            <p:ph type="body" sz="half" idx="79" hasCustomPrompt="1"/>
          </p:nvPr>
        </p:nvSpPr>
        <p:spPr>
          <a:xfrm>
            <a:off x="6244532" y="3426441"/>
            <a:ext cx="2511833" cy="556557"/>
          </a:xfrm>
          <a:prstGeom prst="rect">
            <a:avLst/>
          </a:prstGeom>
        </p:spPr>
        <p:txBody>
          <a:bodyPr vert="horz" wrap="square" lIns="0" tIns="0" rIns="0" bIns="0" rtlCol="0" anchor="t" anchorCtr="0">
            <a:noAutofit/>
          </a:bodyPr>
          <a:lstStyle>
            <a:lvl1pPr>
              <a:defRPr lang="en-US" sz="1800" b="0" i="0" kern="0" spc="0" baseline="0" dirty="0" smtClean="0">
                <a:solidFill>
                  <a:schemeClr val="bg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28" name="Text Placeholder 3">
            <a:extLst>
              <a:ext uri="{FF2B5EF4-FFF2-40B4-BE49-F238E27FC236}">
                <a16:creationId xmlns:a16="http://schemas.microsoft.com/office/drawing/2014/main" id="{021BAB40-4E72-46BF-997D-5BB0DBDC1613}"/>
              </a:ext>
            </a:extLst>
          </p:cNvPr>
          <p:cNvSpPr>
            <a:spLocks noGrp="1"/>
          </p:cNvSpPr>
          <p:nvPr>
            <p:ph type="body" sz="half" idx="80" hasCustomPrompt="1"/>
          </p:nvPr>
        </p:nvSpPr>
        <p:spPr>
          <a:xfrm>
            <a:off x="9088316" y="3426441"/>
            <a:ext cx="2511833" cy="556557"/>
          </a:xfrm>
          <a:prstGeom prst="rect">
            <a:avLst/>
          </a:prstGeom>
        </p:spPr>
        <p:txBody>
          <a:bodyPr vert="horz" wrap="square" lIns="0" tIns="0" rIns="0" bIns="0" rtlCol="0" anchor="t" anchorCtr="0">
            <a:noAutofit/>
          </a:bodyPr>
          <a:lstStyle>
            <a:lvl1pPr>
              <a:defRPr lang="en-US" sz="1800" b="0" i="0" kern="0" spc="0" baseline="0" dirty="0" smtClean="0">
                <a:solidFill>
                  <a:schemeClr val="bg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30" name="Slide Number Placeholder 5">
            <a:extLst>
              <a:ext uri="{FF2B5EF4-FFF2-40B4-BE49-F238E27FC236}">
                <a16:creationId xmlns:a16="http://schemas.microsoft.com/office/drawing/2014/main" id="{E6BF6303-E098-4CBE-9F90-71CF62910FE4}"/>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288344140"/>
      </p:ext>
    </p:extLst>
  </p:cSld>
  <p:clrMapOvr>
    <a:masterClrMapping/>
  </p:clrMapOvr>
  <p:hf hdr="0" ftr="0" dt="0"/>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Content with Pictur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720B04C-74BB-4534-957E-D616BF3968A2}"/>
              </a:ext>
            </a:extLst>
          </p:cNvPr>
          <p:cNvSpPr>
            <a:spLocks noGrp="1"/>
          </p:cNvSpPr>
          <p:nvPr>
            <p:ph type="pic" sz="quarter" idx="22" hasCustomPrompt="1"/>
          </p:nvPr>
        </p:nvSpPr>
        <p:spPr>
          <a:xfrm>
            <a:off x="3429000" y="0"/>
            <a:ext cx="8762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6" name="Text Placeholder 3">
            <a:extLst>
              <a:ext uri="{FF2B5EF4-FFF2-40B4-BE49-F238E27FC236}">
                <a16:creationId xmlns:a16="http://schemas.microsoft.com/office/drawing/2014/main" id="{3904549E-8863-48CB-9C70-D7E0A597A23F}"/>
              </a:ext>
            </a:extLst>
          </p:cNvPr>
          <p:cNvSpPr>
            <a:spLocks noGrp="1"/>
          </p:cNvSpPr>
          <p:nvPr>
            <p:ph type="body" sz="quarter" idx="25"/>
          </p:nvPr>
        </p:nvSpPr>
        <p:spPr>
          <a:xfrm>
            <a:off x="571500" y="2971800"/>
            <a:ext cx="2552700" cy="3238500"/>
          </a:xfrm>
        </p:spPr>
        <p:txBody>
          <a:bodyPr/>
          <a:lstStyle>
            <a:lvl3pPr marL="34607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Placeholder 1">
            <a:extLst>
              <a:ext uri="{FF2B5EF4-FFF2-40B4-BE49-F238E27FC236}">
                <a16:creationId xmlns:a16="http://schemas.microsoft.com/office/drawing/2014/main" id="{800EC806-95B3-4F5D-8400-B2513AD646B4}"/>
              </a:ext>
            </a:extLst>
          </p:cNvPr>
          <p:cNvSpPr>
            <a:spLocks noGrp="1"/>
          </p:cNvSpPr>
          <p:nvPr>
            <p:ph type="title"/>
          </p:nvPr>
        </p:nvSpPr>
        <p:spPr>
          <a:xfrm>
            <a:off x="571500" y="609600"/>
            <a:ext cx="2552700" cy="2057400"/>
          </a:xfrm>
          <a:prstGeom prst="rect">
            <a:avLst/>
          </a:prstGeom>
        </p:spPr>
        <p:txBody>
          <a:bodyPr vert="horz" lIns="0" tIns="0" rIns="0" bIns="0" rtlCol="0" anchor="t" anchorCtr="0">
            <a:noAutofit/>
          </a:bodyPr>
          <a:lstStyle>
            <a:lvl1pPr>
              <a:defRPr lang="en-US" sz="4000" b="0" i="0" kern="100" spc="-133" baseline="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2280042055"/>
      </p:ext>
    </p:extLst>
  </p:cSld>
  <p:clrMapOvr>
    <a:masterClrMapping/>
  </p:clrMapOvr>
  <p:extLst>
    <p:ext uri="{DCECCB84-F9BA-43D5-87BE-67443E8EF086}">
      <p15:sldGuideLst xmlns:p15="http://schemas.microsoft.com/office/powerpoint/2012/main">
        <p15:guide id="2" orient="horz" pos="1872">
          <p15:clr>
            <a:srgbClr val="A4A3A4"/>
          </p15:clr>
        </p15:guide>
        <p15:guide id="3" orient="horz" pos="1680">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Content with Pictur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336A642-95C4-40BE-AE95-D81502EF3AED}"/>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7" name="Picture Placeholder 2">
            <a:extLst>
              <a:ext uri="{FF2B5EF4-FFF2-40B4-BE49-F238E27FC236}">
                <a16:creationId xmlns:a16="http://schemas.microsoft.com/office/drawing/2014/main" id="{87B433CD-E1C3-42E7-8B3E-2E01EFCCDC2D}"/>
              </a:ext>
            </a:extLst>
          </p:cNvPr>
          <p:cNvSpPr>
            <a:spLocks noGrp="1"/>
          </p:cNvSpPr>
          <p:nvPr>
            <p:ph type="pic" sz="quarter" idx="22" hasCustomPrompt="1"/>
          </p:nvPr>
        </p:nvSpPr>
        <p:spPr>
          <a:xfrm>
            <a:off x="4076700" y="609600"/>
            <a:ext cx="7543800" cy="56007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4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1" name="Title Placeholder 1">
            <a:extLst>
              <a:ext uri="{FF2B5EF4-FFF2-40B4-BE49-F238E27FC236}">
                <a16:creationId xmlns:a16="http://schemas.microsoft.com/office/drawing/2014/main" id="{CEB24B0E-9622-403A-BCEE-A0D7E04FC6D2}"/>
              </a:ext>
            </a:extLst>
          </p:cNvPr>
          <p:cNvSpPr>
            <a:spLocks noGrp="1"/>
          </p:cNvSpPr>
          <p:nvPr>
            <p:ph type="title" hasCustomPrompt="1"/>
          </p:nvPr>
        </p:nvSpPr>
        <p:spPr>
          <a:xfrm>
            <a:off x="571500" y="609600"/>
            <a:ext cx="2857500" cy="2057400"/>
          </a:xfrm>
          <a:prstGeom prst="rect">
            <a:avLst/>
          </a:prstGeom>
        </p:spPr>
        <p:txBody>
          <a:bodyPr vert="horz" lIns="0" tIns="0" rIns="0" bIns="0" rtlCol="0" anchor="t" anchorCtr="0">
            <a:noAutofit/>
          </a:bodyPr>
          <a:lstStyle>
            <a:lvl1pPr>
              <a:defRPr lang="en-US" sz="4000" b="0" i="0" kern="100" spc="-133" baseline="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a:t>
            </a:r>
            <a:br>
              <a:rPr lang="en-US"/>
            </a:br>
            <a:r>
              <a:rPr lang="en-US"/>
              <a:t>edit Master title style</a:t>
            </a:r>
          </a:p>
        </p:txBody>
      </p:sp>
      <p:sp>
        <p:nvSpPr>
          <p:cNvPr id="12" name="Text Placeholder 3">
            <a:extLst>
              <a:ext uri="{FF2B5EF4-FFF2-40B4-BE49-F238E27FC236}">
                <a16:creationId xmlns:a16="http://schemas.microsoft.com/office/drawing/2014/main" id="{38365BD2-90FE-4291-A6CC-C5800190201E}"/>
              </a:ext>
            </a:extLst>
          </p:cNvPr>
          <p:cNvSpPr>
            <a:spLocks noGrp="1"/>
          </p:cNvSpPr>
          <p:nvPr>
            <p:ph type="body" sz="quarter" idx="25"/>
          </p:nvPr>
        </p:nvSpPr>
        <p:spPr>
          <a:xfrm>
            <a:off x="571500" y="2971800"/>
            <a:ext cx="2857500" cy="32385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Slide Number Placeholder 5">
            <a:extLst>
              <a:ext uri="{FF2B5EF4-FFF2-40B4-BE49-F238E27FC236}">
                <a16:creationId xmlns:a16="http://schemas.microsoft.com/office/drawing/2014/main" id="{C6E0A61B-2283-4421-B1B2-A3E8BA249AA3}"/>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8" name="TextBox 7">
            <a:extLst>
              <a:ext uri="{FF2B5EF4-FFF2-40B4-BE49-F238E27FC236}">
                <a16:creationId xmlns:a16="http://schemas.microsoft.com/office/drawing/2014/main" id="{3ADE87EA-E031-4922-8B76-BA246BB1413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2348778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with Pictur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C6A9986F-B1CF-4537-A99D-F203F262B7FD}"/>
              </a:ext>
            </a:extLst>
          </p:cNvPr>
          <p:cNvSpPr>
            <a:spLocks noGrp="1"/>
          </p:cNvSpPr>
          <p:nvPr>
            <p:ph type="title"/>
          </p:nvPr>
        </p:nvSpPr>
        <p:spPr>
          <a:xfrm>
            <a:off x="571500" y="609600"/>
            <a:ext cx="2552699" cy="20574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
        <p:nvSpPr>
          <p:cNvPr id="18" name="Picture Placeholder 2">
            <a:extLst>
              <a:ext uri="{FF2B5EF4-FFF2-40B4-BE49-F238E27FC236}">
                <a16:creationId xmlns:a16="http://schemas.microsoft.com/office/drawing/2014/main" id="{77597256-B391-43B7-A92A-44B4BF1F2935}"/>
              </a:ext>
            </a:extLst>
          </p:cNvPr>
          <p:cNvSpPr>
            <a:spLocks noGrp="1"/>
          </p:cNvSpPr>
          <p:nvPr>
            <p:ph type="pic" sz="quarter" idx="22" hasCustomPrompt="1"/>
          </p:nvPr>
        </p:nvSpPr>
        <p:spPr>
          <a:xfrm>
            <a:off x="3429000" y="0"/>
            <a:ext cx="8762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8" name="Text Placeholder 2">
            <a:extLst>
              <a:ext uri="{FF2B5EF4-FFF2-40B4-BE49-F238E27FC236}">
                <a16:creationId xmlns:a16="http://schemas.microsoft.com/office/drawing/2014/main" id="{CD4D7394-C5FC-48AD-A6DB-0B08F60F0A90}"/>
              </a:ext>
            </a:extLst>
          </p:cNvPr>
          <p:cNvSpPr>
            <a:spLocks noGrp="1"/>
          </p:cNvSpPr>
          <p:nvPr>
            <p:ph type="body" sz="quarter" idx="57"/>
          </p:nvPr>
        </p:nvSpPr>
        <p:spPr>
          <a:xfrm>
            <a:off x="571499"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12" name="Text Placeholder 5">
            <a:extLst>
              <a:ext uri="{FF2B5EF4-FFF2-40B4-BE49-F238E27FC236}">
                <a16:creationId xmlns:a16="http://schemas.microsoft.com/office/drawing/2014/main" id="{3CC76F11-0663-4D22-8C9E-F85918B00365}"/>
              </a:ext>
            </a:extLst>
          </p:cNvPr>
          <p:cNvSpPr>
            <a:spLocks noGrp="1"/>
          </p:cNvSpPr>
          <p:nvPr>
            <p:ph type="body" sz="quarter" idx="63"/>
          </p:nvPr>
        </p:nvSpPr>
        <p:spPr>
          <a:xfrm>
            <a:off x="571499"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3" name="Text Placeholder 5">
            <a:extLst>
              <a:ext uri="{FF2B5EF4-FFF2-40B4-BE49-F238E27FC236}">
                <a16:creationId xmlns:a16="http://schemas.microsoft.com/office/drawing/2014/main" id="{0A30697F-3389-4B32-B679-13F9A55061AE}"/>
              </a:ext>
            </a:extLst>
          </p:cNvPr>
          <p:cNvSpPr>
            <a:spLocks noGrp="1"/>
          </p:cNvSpPr>
          <p:nvPr>
            <p:ph type="body" sz="quarter" idx="67"/>
          </p:nvPr>
        </p:nvSpPr>
        <p:spPr>
          <a:xfrm>
            <a:off x="571498"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E9FD68CA-DB6D-475E-84BB-456A95CE97CF}"/>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179350082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with Picture">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4AF2FD9C-4E4D-4518-9A5E-3AB58054259B}"/>
              </a:ext>
            </a:extLst>
          </p:cNvPr>
          <p:cNvSpPr>
            <a:spLocks noGrp="1"/>
          </p:cNvSpPr>
          <p:nvPr>
            <p:ph type="title"/>
          </p:nvPr>
        </p:nvSpPr>
        <p:spPr>
          <a:xfrm>
            <a:off x="571499" y="609600"/>
            <a:ext cx="5372099" cy="12954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
        <p:nvSpPr>
          <p:cNvPr id="27" name="Picture Placeholder 2">
            <a:extLst>
              <a:ext uri="{FF2B5EF4-FFF2-40B4-BE49-F238E27FC236}">
                <a16:creationId xmlns:a16="http://schemas.microsoft.com/office/drawing/2014/main" id="{F75DF98B-0BD6-44D2-9C84-C2BD899A9877}"/>
              </a:ext>
            </a:extLst>
          </p:cNvPr>
          <p:cNvSpPr>
            <a:spLocks noGrp="1"/>
          </p:cNvSpPr>
          <p:nvPr>
            <p:ph type="pic" sz="quarter" idx="22" hasCustomPrompt="1"/>
          </p:nvPr>
        </p:nvSpPr>
        <p:spPr>
          <a:xfrm>
            <a:off x="6096000" y="0"/>
            <a:ext cx="6095999" cy="6858000"/>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2" name="Text Placeholder 2">
            <a:extLst>
              <a:ext uri="{FF2B5EF4-FFF2-40B4-BE49-F238E27FC236}">
                <a16:creationId xmlns:a16="http://schemas.microsoft.com/office/drawing/2014/main" id="{B80C73A2-940E-4C21-8E8F-840D2634A4D1}"/>
              </a:ext>
            </a:extLst>
          </p:cNvPr>
          <p:cNvSpPr>
            <a:spLocks noGrp="1"/>
          </p:cNvSpPr>
          <p:nvPr>
            <p:ph type="body" sz="quarter" idx="57"/>
          </p:nvPr>
        </p:nvSpPr>
        <p:spPr>
          <a:xfrm>
            <a:off x="571498"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16" name="Text Placeholder 5">
            <a:extLst>
              <a:ext uri="{FF2B5EF4-FFF2-40B4-BE49-F238E27FC236}">
                <a16:creationId xmlns:a16="http://schemas.microsoft.com/office/drawing/2014/main" id="{6C2B3544-4B1B-4543-BA5E-21D098C817A8}"/>
              </a:ext>
            </a:extLst>
          </p:cNvPr>
          <p:cNvSpPr>
            <a:spLocks noGrp="1"/>
          </p:cNvSpPr>
          <p:nvPr>
            <p:ph type="body" sz="quarter" idx="63"/>
          </p:nvPr>
        </p:nvSpPr>
        <p:spPr>
          <a:xfrm>
            <a:off x="571498"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7" name="Text Placeholder 5">
            <a:extLst>
              <a:ext uri="{FF2B5EF4-FFF2-40B4-BE49-F238E27FC236}">
                <a16:creationId xmlns:a16="http://schemas.microsoft.com/office/drawing/2014/main" id="{F75E415D-B2EA-421C-ADC2-A8924A539CAC}"/>
              </a:ext>
            </a:extLst>
          </p:cNvPr>
          <p:cNvSpPr>
            <a:spLocks noGrp="1"/>
          </p:cNvSpPr>
          <p:nvPr>
            <p:ph type="body" sz="quarter" idx="67"/>
          </p:nvPr>
        </p:nvSpPr>
        <p:spPr>
          <a:xfrm>
            <a:off x="571498"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4A9D1A14-0830-429F-8026-3D152A3B0687}"/>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F63498AB-CBCD-4004-9BC2-A6D3E3CAB03B}"/>
              </a:ext>
            </a:extLst>
          </p:cNvPr>
          <p:cNvSpPr>
            <a:spLocks noGrp="1"/>
          </p:cNvSpPr>
          <p:nvPr>
            <p:ph type="body" sz="quarter" idx="69"/>
          </p:nvPr>
        </p:nvSpPr>
        <p:spPr>
          <a:xfrm>
            <a:off x="3390900"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1" name="Text Placeholder 5">
            <a:extLst>
              <a:ext uri="{FF2B5EF4-FFF2-40B4-BE49-F238E27FC236}">
                <a16:creationId xmlns:a16="http://schemas.microsoft.com/office/drawing/2014/main" id="{D3320639-A213-46C7-A485-44B3FF9A83A8}"/>
              </a:ext>
            </a:extLst>
          </p:cNvPr>
          <p:cNvSpPr>
            <a:spLocks noGrp="1"/>
          </p:cNvSpPr>
          <p:nvPr>
            <p:ph type="body" sz="quarter" idx="70"/>
          </p:nvPr>
        </p:nvSpPr>
        <p:spPr>
          <a:xfrm>
            <a:off x="3390900"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28" name="Text Placeholder 5">
            <a:extLst>
              <a:ext uri="{FF2B5EF4-FFF2-40B4-BE49-F238E27FC236}">
                <a16:creationId xmlns:a16="http://schemas.microsoft.com/office/drawing/2014/main" id="{7A1401D3-7FC9-4F7E-84F0-8C1CD810B9F8}"/>
              </a:ext>
            </a:extLst>
          </p:cNvPr>
          <p:cNvSpPr>
            <a:spLocks noGrp="1"/>
          </p:cNvSpPr>
          <p:nvPr>
            <p:ph type="body" sz="quarter" idx="71"/>
          </p:nvPr>
        </p:nvSpPr>
        <p:spPr>
          <a:xfrm>
            <a:off x="3390899"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29" name="Text Placeholder 2">
            <a:extLst>
              <a:ext uri="{FF2B5EF4-FFF2-40B4-BE49-F238E27FC236}">
                <a16:creationId xmlns:a16="http://schemas.microsoft.com/office/drawing/2014/main" id="{23BC94CE-276E-4EEC-B62F-47B1C83D3AE3}"/>
              </a:ext>
            </a:extLst>
          </p:cNvPr>
          <p:cNvSpPr>
            <a:spLocks noGrp="1"/>
          </p:cNvSpPr>
          <p:nvPr>
            <p:ph type="body" sz="quarter" idx="72"/>
          </p:nvPr>
        </p:nvSpPr>
        <p:spPr>
          <a:xfrm>
            <a:off x="3390899"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460853702"/>
      </p:ext>
    </p:extLst>
  </p:cSld>
  <p:clrMapOvr>
    <a:masterClrMapping/>
  </p:clrMapOvr>
  <p:extLst>
    <p:ext uri="{DCECCB84-F9BA-43D5-87BE-67443E8EF086}">
      <p15:sldGuideLst xmlns:p15="http://schemas.microsoft.com/office/powerpoint/2012/main">
        <p15:guide id="3" pos="4128">
          <p15:clr>
            <a:srgbClr val="A4A3A4"/>
          </p15:clr>
        </p15:guide>
        <p15:guide id="4" pos="3552">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Two Pictures">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E7117EB1-347D-42E5-8273-C02EF79929C2}"/>
              </a:ext>
            </a:extLst>
          </p:cNvPr>
          <p:cNvSpPr>
            <a:spLocks noGrp="1"/>
          </p:cNvSpPr>
          <p:nvPr>
            <p:ph type="body" sz="quarter" idx="67"/>
          </p:nvPr>
        </p:nvSpPr>
        <p:spPr>
          <a:xfrm>
            <a:off x="571498" y="3276600"/>
            <a:ext cx="3505201" cy="29337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8" name="Text Placeholder 2">
            <a:extLst>
              <a:ext uri="{FF2B5EF4-FFF2-40B4-BE49-F238E27FC236}">
                <a16:creationId xmlns:a16="http://schemas.microsoft.com/office/drawing/2014/main" id="{BE1DC698-4F08-40A9-8E7D-20E5FF561A26}"/>
              </a:ext>
            </a:extLst>
          </p:cNvPr>
          <p:cNvSpPr>
            <a:spLocks noGrp="1"/>
          </p:cNvSpPr>
          <p:nvPr>
            <p:ph type="body" sz="quarter" idx="68"/>
          </p:nvPr>
        </p:nvSpPr>
        <p:spPr>
          <a:xfrm>
            <a:off x="571498" y="2057400"/>
            <a:ext cx="3505201" cy="1066800"/>
          </a:xfrm>
        </p:spPr>
        <p:txBody>
          <a:bodyPr wrap="square" anchor="b" anchorCtr="0">
            <a:noAutofit/>
          </a:bodyPr>
          <a:lstStyle>
            <a:lvl1pPr>
              <a:defRPr lang="en-US" sz="2000" dirty="0" smtClean="0">
                <a:latin typeface="+mj-lt"/>
              </a:defRPr>
            </a:lvl1pPr>
            <a:lvl2pPr marL="0" indent="0">
              <a:buNone/>
              <a:defRPr/>
            </a:lvl2pPr>
          </a:lstStyle>
          <a:p>
            <a:pPr lvl="0"/>
            <a:r>
              <a:rPr lang="en-US"/>
              <a:t>Click to edit Master text styles</a:t>
            </a:r>
          </a:p>
        </p:txBody>
      </p:sp>
      <p:sp>
        <p:nvSpPr>
          <p:cNvPr id="11" name="TextBox 10">
            <a:extLst>
              <a:ext uri="{FF2B5EF4-FFF2-40B4-BE49-F238E27FC236}">
                <a16:creationId xmlns:a16="http://schemas.microsoft.com/office/drawing/2014/main" id="{5CE0567A-A5F3-4C61-8B3C-08121E05DDC7}"/>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2" name="Title Placeholder 1">
            <a:extLst>
              <a:ext uri="{FF2B5EF4-FFF2-40B4-BE49-F238E27FC236}">
                <a16:creationId xmlns:a16="http://schemas.microsoft.com/office/drawing/2014/main" id="{D3E41E21-7547-4B83-8F53-91A26F07F5BD}"/>
              </a:ext>
            </a:extLst>
          </p:cNvPr>
          <p:cNvSpPr>
            <a:spLocks noGrp="1"/>
          </p:cNvSpPr>
          <p:nvPr>
            <p:ph type="title" hasCustomPrompt="1"/>
          </p:nvPr>
        </p:nvSpPr>
        <p:spPr>
          <a:xfrm>
            <a:off x="571499" y="609600"/>
            <a:ext cx="3505201" cy="1295400"/>
          </a:xfrm>
          <a:prstGeom prst="rect">
            <a:avLst/>
          </a:prstGeom>
        </p:spPr>
        <p:txBody>
          <a:bodyPr vert="horz" lIns="0" tIns="0" rIns="0" bIns="0" rtlCol="0" anchor="t" anchorCtr="0">
            <a:noAutofit/>
          </a:bodyPr>
          <a:lstStyle>
            <a:lvl1pPr>
              <a:defRPr lang="en-US" sz="4000" dirty="0"/>
            </a:lvl1pPr>
          </a:lstStyle>
          <a:p>
            <a:pPr lvl="0"/>
            <a:r>
              <a:rPr lang="en-US"/>
              <a:t>Click to edit title style</a:t>
            </a:r>
          </a:p>
        </p:txBody>
      </p:sp>
      <p:sp>
        <p:nvSpPr>
          <p:cNvPr id="9" name="Picture Placeholder 2">
            <a:extLst>
              <a:ext uri="{FF2B5EF4-FFF2-40B4-BE49-F238E27FC236}">
                <a16:creationId xmlns:a16="http://schemas.microsoft.com/office/drawing/2014/main" id="{402945E2-E7CC-4544-80E4-3714C3081C06}"/>
              </a:ext>
            </a:extLst>
          </p:cNvPr>
          <p:cNvSpPr>
            <a:spLocks noGrp="1"/>
          </p:cNvSpPr>
          <p:nvPr>
            <p:ph type="pic" sz="quarter" idx="22" hasCustomPrompt="1"/>
          </p:nvPr>
        </p:nvSpPr>
        <p:spPr>
          <a:xfrm>
            <a:off x="4381500" y="609600"/>
            <a:ext cx="3467100" cy="56007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a:t>
            </a:r>
            <a:br>
              <a:rPr lang="en-US"/>
            </a:br>
            <a:r>
              <a:rPr lang="en-US"/>
              <a:t>photo here or click or tap </a:t>
            </a:r>
            <a:br>
              <a:rPr lang="en-US"/>
            </a:br>
            <a:r>
              <a:rPr lang="en-US"/>
              <a:t>icon below to insert</a:t>
            </a:r>
          </a:p>
          <a:p>
            <a:endParaRPr lang="en-US"/>
          </a:p>
          <a:p>
            <a:endParaRPr lang="en-US"/>
          </a:p>
          <a:p>
            <a:endParaRPr lang="en-US"/>
          </a:p>
          <a:p>
            <a:endParaRPr lang="en-US"/>
          </a:p>
        </p:txBody>
      </p:sp>
      <p:sp>
        <p:nvSpPr>
          <p:cNvPr id="13" name="Picture Placeholder 2">
            <a:extLst>
              <a:ext uri="{FF2B5EF4-FFF2-40B4-BE49-F238E27FC236}">
                <a16:creationId xmlns:a16="http://schemas.microsoft.com/office/drawing/2014/main" id="{F0F7EFBB-8C6D-4763-8719-9C5F87BB8C5B}"/>
              </a:ext>
            </a:extLst>
          </p:cNvPr>
          <p:cNvSpPr>
            <a:spLocks noGrp="1"/>
          </p:cNvSpPr>
          <p:nvPr>
            <p:ph type="pic" sz="quarter" idx="26" hasCustomPrompt="1"/>
          </p:nvPr>
        </p:nvSpPr>
        <p:spPr>
          <a:xfrm>
            <a:off x="8153400" y="609600"/>
            <a:ext cx="3467100" cy="56007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bg1"/>
                </a:solidFill>
                <a:latin typeface="+mj-lt"/>
                <a:ea typeface="+mn-ea"/>
                <a:cs typeface="+mn-cs"/>
              </a:defRPr>
            </a:lvl1pPr>
          </a:lstStyle>
          <a:p>
            <a:r>
              <a:rPr lang="en-US"/>
              <a:t>Drag &amp; drop your </a:t>
            </a:r>
            <a:br>
              <a:rPr lang="en-US"/>
            </a:br>
            <a:r>
              <a:rPr lang="en-US"/>
              <a:t>photo here or click or tap </a:t>
            </a:r>
            <a:br>
              <a:rPr lang="en-US"/>
            </a:br>
            <a:r>
              <a:rPr lang="en-US"/>
              <a:t>icon below to insert</a:t>
            </a:r>
          </a:p>
          <a:p>
            <a:endParaRPr lang="en-US"/>
          </a:p>
          <a:p>
            <a:endParaRPr lang="en-US"/>
          </a:p>
          <a:p>
            <a:endParaRPr lang="en-US"/>
          </a:p>
          <a:p>
            <a:endParaRPr lang="en-US"/>
          </a:p>
        </p:txBody>
      </p:sp>
      <p:sp>
        <p:nvSpPr>
          <p:cNvPr id="14" name="Slide Number Placeholder 5">
            <a:extLst>
              <a:ext uri="{FF2B5EF4-FFF2-40B4-BE49-F238E27FC236}">
                <a16:creationId xmlns:a16="http://schemas.microsoft.com/office/drawing/2014/main" id="{0313E9B1-D723-46C6-9F55-6044D24D80FF}"/>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0" name="TextBox 9">
            <a:extLst>
              <a:ext uri="{FF2B5EF4-FFF2-40B4-BE49-F238E27FC236}">
                <a16:creationId xmlns:a16="http://schemas.microsoft.com/office/drawing/2014/main" id="{EA6AE1AF-425A-4B26-AB31-51C54F98098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777848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3 Title and Text Side by S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EE0FED-0F8F-1D4B-BDC6-134B0FE8D3AF}"/>
              </a:ext>
            </a:extLst>
          </p:cNvPr>
          <p:cNvSpPr/>
          <p:nvPr/>
        </p:nvSpPr>
        <p:spPr>
          <a:xfrm>
            <a:off x="3428999" y="0"/>
            <a:ext cx="8763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46A3BED4-42B7-4726-B1ED-D14C9C6B7F39}"/>
              </a:ext>
            </a:extLst>
          </p:cNvPr>
          <p:cNvSpPr>
            <a:spLocks noGrp="1"/>
          </p:cNvSpPr>
          <p:nvPr>
            <p:ph type="body" sz="quarter" idx="25"/>
          </p:nvPr>
        </p:nvSpPr>
        <p:spPr>
          <a:xfrm>
            <a:off x="571500" y="2514600"/>
            <a:ext cx="25527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7056EB0E-2AFA-4C64-BD08-B7396073190F}"/>
              </a:ext>
            </a:extLst>
          </p:cNvPr>
          <p:cNvSpPr>
            <a:spLocks noGrp="1"/>
          </p:cNvSpPr>
          <p:nvPr>
            <p:ph type="title" hasCustomPrompt="1"/>
          </p:nvPr>
        </p:nvSpPr>
        <p:spPr>
          <a:xfrm>
            <a:off x="571499" y="609600"/>
            <a:ext cx="2552701" cy="17526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6" name="Slide Number Placeholder 5">
            <a:extLst>
              <a:ext uri="{FF2B5EF4-FFF2-40B4-BE49-F238E27FC236}">
                <a16:creationId xmlns:a16="http://schemas.microsoft.com/office/drawing/2014/main" id="{378C3E4A-2E11-4351-BA5D-70B8098483EE}"/>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03784236"/>
      </p:ext>
    </p:extLst>
  </p:cSld>
  <p:clrMapOvr>
    <a:masterClrMapping/>
  </p:clrMapOvr>
  <p:hf hdr="0" ftr="0" dt="0"/>
  <p:extLst>
    <p:ext uri="{DCECCB84-F9BA-43D5-87BE-67443E8EF086}">
      <p15:sldGuideLst xmlns:p15="http://schemas.microsoft.com/office/powerpoint/2012/main">
        <p15:guide id="2" orient="horz" pos="1488">
          <p15:clr>
            <a:srgbClr val="A4A3A4"/>
          </p15:clr>
        </p15:guide>
        <p15:guide id="3" orient="horz" pos="158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3 Title and Text Side by S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97389CA-AA00-4146-B54D-B32C999B76FE}"/>
              </a:ext>
            </a:extLst>
          </p:cNvPr>
          <p:cNvSpPr/>
          <p:nvPr/>
        </p:nvSpPr>
        <p:spPr>
          <a:xfrm>
            <a:off x="4991100" y="0"/>
            <a:ext cx="72009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8D21BE40-59C3-488A-8024-44C9A9BE3797}"/>
              </a:ext>
            </a:extLst>
          </p:cNvPr>
          <p:cNvSpPr>
            <a:spLocks noGrp="1"/>
          </p:cNvSpPr>
          <p:nvPr>
            <p:ph type="body" sz="quarter" idx="25"/>
          </p:nvPr>
        </p:nvSpPr>
        <p:spPr>
          <a:xfrm>
            <a:off x="571500" y="2514600"/>
            <a:ext cx="38100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a:extLst>
              <a:ext uri="{FF2B5EF4-FFF2-40B4-BE49-F238E27FC236}">
                <a16:creationId xmlns:a16="http://schemas.microsoft.com/office/drawing/2014/main" id="{CFA7C3AD-A7B5-4D92-B213-CEB1A8F0C03D}"/>
              </a:ext>
            </a:extLst>
          </p:cNvPr>
          <p:cNvSpPr>
            <a:spLocks noGrp="1"/>
          </p:cNvSpPr>
          <p:nvPr>
            <p:ph type="title" hasCustomPrompt="1"/>
          </p:nvPr>
        </p:nvSpPr>
        <p:spPr>
          <a:xfrm>
            <a:off x="571499" y="609600"/>
            <a:ext cx="3810001" cy="1752600"/>
          </a:xfrm>
          <a:prstGeom prst="rect">
            <a:avLst/>
          </a:prstGeom>
        </p:spPr>
        <p:txBody>
          <a:bodyPr vert="horz" lIns="0" tIns="0" rIns="0" bIns="0" rtlCol="0" anchor="t" anchorCtr="0">
            <a:noAutofit/>
          </a:bodyPr>
          <a:lstStyle>
            <a:lvl1pPr>
              <a:defRPr lang="en-US" sz="4000" b="0" i="0" kern="100" spc="-133" baseline="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8" name="Slide Number Placeholder 5">
            <a:extLst>
              <a:ext uri="{FF2B5EF4-FFF2-40B4-BE49-F238E27FC236}">
                <a16:creationId xmlns:a16="http://schemas.microsoft.com/office/drawing/2014/main" id="{A09E57CD-75EC-472F-8761-231D4E597738}"/>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5807610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Ten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22" name="Text Placeholder 4">
            <a:extLst>
              <a:ext uri="{FF2B5EF4-FFF2-40B4-BE49-F238E27FC236}">
                <a16:creationId xmlns:a16="http://schemas.microsoft.com/office/drawing/2014/main" id="{2875B737-D8C9-4B5A-A987-E648592F8ABA}"/>
              </a:ext>
            </a:extLst>
          </p:cNvPr>
          <p:cNvSpPr>
            <a:spLocks noGrp="1"/>
          </p:cNvSpPr>
          <p:nvPr>
            <p:ph type="body" sz="quarter" idx="44" hasCustomPrompt="1"/>
          </p:nvPr>
        </p:nvSpPr>
        <p:spPr>
          <a:xfrm>
            <a:off x="571500" y="2437942"/>
            <a:ext cx="647700" cy="369332"/>
          </a:xfrm>
        </p:spPr>
        <p:txBody>
          <a:bodyPr>
            <a:spAutoFit/>
          </a:bodyPr>
          <a:lstStyle>
            <a:lvl1pPr algn="l">
              <a:defRPr lang="en-US" sz="24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01</a:t>
            </a:r>
          </a:p>
        </p:txBody>
      </p:sp>
      <p:sp>
        <p:nvSpPr>
          <p:cNvPr id="24" name="Text Placeholder 6">
            <a:extLst>
              <a:ext uri="{FF2B5EF4-FFF2-40B4-BE49-F238E27FC236}">
                <a16:creationId xmlns:a16="http://schemas.microsoft.com/office/drawing/2014/main" id="{61BC899D-37C3-4568-A4DF-0B0EDE20DC4C}"/>
              </a:ext>
            </a:extLst>
          </p:cNvPr>
          <p:cNvSpPr>
            <a:spLocks noGrp="1"/>
          </p:cNvSpPr>
          <p:nvPr>
            <p:ph type="body" sz="quarter" idx="49"/>
          </p:nvPr>
        </p:nvSpPr>
        <p:spPr>
          <a:xfrm>
            <a:off x="1403910" y="2437942"/>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26" name="Text Placeholder 6">
            <a:extLst>
              <a:ext uri="{FF2B5EF4-FFF2-40B4-BE49-F238E27FC236}">
                <a16:creationId xmlns:a16="http://schemas.microsoft.com/office/drawing/2014/main" id="{FB5D11EE-1D55-4041-81BF-2D405343AEB1}"/>
              </a:ext>
            </a:extLst>
          </p:cNvPr>
          <p:cNvSpPr>
            <a:spLocks noGrp="1"/>
          </p:cNvSpPr>
          <p:nvPr>
            <p:ph type="body" sz="quarter" idx="51"/>
          </p:nvPr>
        </p:nvSpPr>
        <p:spPr>
          <a:xfrm>
            <a:off x="14039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78F2AB5-8A22-4344-B743-464793BF69FB}"/>
              </a:ext>
            </a:extLst>
          </p:cNvPr>
          <p:cNvSpPr>
            <a:spLocks noGrp="1"/>
          </p:cNvSpPr>
          <p:nvPr>
            <p:ph type="body" sz="quarter" idx="52" hasCustomPrompt="1"/>
          </p:nvPr>
        </p:nvSpPr>
        <p:spPr>
          <a:xfrm>
            <a:off x="571500" y="3278622"/>
            <a:ext cx="647700" cy="369332"/>
          </a:xfrm>
        </p:spPr>
        <p:txBody>
          <a:bodyPr>
            <a:spAutoFit/>
          </a:bodyPr>
          <a:lstStyle>
            <a:lvl1pPr algn="l">
              <a:defRPr lang="en-US" sz="2400" b="0" i="0" kern="0" spc="0" baseline="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02</a:t>
            </a:r>
          </a:p>
        </p:txBody>
      </p:sp>
      <p:sp>
        <p:nvSpPr>
          <p:cNvPr id="28" name="Text Placeholder 6">
            <a:extLst>
              <a:ext uri="{FF2B5EF4-FFF2-40B4-BE49-F238E27FC236}">
                <a16:creationId xmlns:a16="http://schemas.microsoft.com/office/drawing/2014/main" id="{22A1D5CE-6473-44B2-BC10-1AC73E1B795C}"/>
              </a:ext>
            </a:extLst>
          </p:cNvPr>
          <p:cNvSpPr>
            <a:spLocks noGrp="1"/>
          </p:cNvSpPr>
          <p:nvPr>
            <p:ph type="body" sz="quarter" idx="53"/>
          </p:nvPr>
        </p:nvSpPr>
        <p:spPr>
          <a:xfrm>
            <a:off x="1403910" y="3278622"/>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29" name="Text Placeholder 6">
            <a:extLst>
              <a:ext uri="{FF2B5EF4-FFF2-40B4-BE49-F238E27FC236}">
                <a16:creationId xmlns:a16="http://schemas.microsoft.com/office/drawing/2014/main" id="{D8A733FF-648D-413A-A965-9380FF19EB38}"/>
              </a:ext>
            </a:extLst>
          </p:cNvPr>
          <p:cNvSpPr>
            <a:spLocks noGrp="1"/>
          </p:cNvSpPr>
          <p:nvPr>
            <p:ph type="body" sz="quarter" idx="54"/>
          </p:nvPr>
        </p:nvSpPr>
        <p:spPr>
          <a:xfrm>
            <a:off x="14039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30" name="Text Placeholder 4">
            <a:extLst>
              <a:ext uri="{FF2B5EF4-FFF2-40B4-BE49-F238E27FC236}">
                <a16:creationId xmlns:a16="http://schemas.microsoft.com/office/drawing/2014/main" id="{C4EAFF18-13A5-4454-9A4E-50C9683A0861}"/>
              </a:ext>
            </a:extLst>
          </p:cNvPr>
          <p:cNvSpPr>
            <a:spLocks noGrp="1"/>
          </p:cNvSpPr>
          <p:nvPr>
            <p:ph type="body" sz="quarter" idx="55" hasCustomPrompt="1"/>
          </p:nvPr>
        </p:nvSpPr>
        <p:spPr>
          <a:xfrm>
            <a:off x="571500" y="4118817"/>
            <a:ext cx="647700" cy="369332"/>
          </a:xfrm>
        </p:spPr>
        <p:txBody>
          <a:bodyPr>
            <a:spAutoFit/>
          </a:bodyPr>
          <a:lstStyle>
            <a:lvl1pPr algn="l">
              <a:defRPr lang="en-US" sz="2400" b="0" i="0" kern="0" spc="0" baseline="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03</a:t>
            </a:r>
          </a:p>
        </p:txBody>
      </p:sp>
      <p:sp>
        <p:nvSpPr>
          <p:cNvPr id="31" name="Text Placeholder 6">
            <a:extLst>
              <a:ext uri="{FF2B5EF4-FFF2-40B4-BE49-F238E27FC236}">
                <a16:creationId xmlns:a16="http://schemas.microsoft.com/office/drawing/2014/main" id="{65CFB554-4FA5-44FE-AD9D-94ADB8A1596B}"/>
              </a:ext>
            </a:extLst>
          </p:cNvPr>
          <p:cNvSpPr>
            <a:spLocks noGrp="1"/>
          </p:cNvSpPr>
          <p:nvPr>
            <p:ph type="body" sz="quarter" idx="56"/>
          </p:nvPr>
        </p:nvSpPr>
        <p:spPr>
          <a:xfrm>
            <a:off x="1403910" y="4118817"/>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32" name="Text Placeholder 6">
            <a:extLst>
              <a:ext uri="{FF2B5EF4-FFF2-40B4-BE49-F238E27FC236}">
                <a16:creationId xmlns:a16="http://schemas.microsoft.com/office/drawing/2014/main" id="{E82D60C9-C7E6-4DE4-8E8B-9A9D85E509A8}"/>
              </a:ext>
            </a:extLst>
          </p:cNvPr>
          <p:cNvSpPr>
            <a:spLocks noGrp="1"/>
          </p:cNvSpPr>
          <p:nvPr>
            <p:ph type="body" sz="quarter" idx="57"/>
          </p:nvPr>
        </p:nvSpPr>
        <p:spPr>
          <a:xfrm>
            <a:off x="14039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34" name="Text Placeholder 4">
            <a:extLst>
              <a:ext uri="{FF2B5EF4-FFF2-40B4-BE49-F238E27FC236}">
                <a16:creationId xmlns:a16="http://schemas.microsoft.com/office/drawing/2014/main" id="{11C81A21-CB5C-4EBA-AA54-D73A670B36B8}"/>
              </a:ext>
            </a:extLst>
          </p:cNvPr>
          <p:cNvSpPr>
            <a:spLocks noGrp="1"/>
          </p:cNvSpPr>
          <p:nvPr>
            <p:ph type="body" sz="quarter" idx="58" hasCustomPrompt="1"/>
          </p:nvPr>
        </p:nvSpPr>
        <p:spPr>
          <a:xfrm>
            <a:off x="571500" y="4959740"/>
            <a:ext cx="647700" cy="369332"/>
          </a:xfrm>
        </p:spPr>
        <p:txBody>
          <a:bodyPr>
            <a:spAutoFit/>
          </a:bodyPr>
          <a:lstStyle>
            <a:lvl1pPr algn="l">
              <a:defRPr lang="en-US" sz="24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04</a:t>
            </a:r>
          </a:p>
        </p:txBody>
      </p:sp>
      <p:sp>
        <p:nvSpPr>
          <p:cNvPr id="35" name="Text Placeholder 6">
            <a:extLst>
              <a:ext uri="{FF2B5EF4-FFF2-40B4-BE49-F238E27FC236}">
                <a16:creationId xmlns:a16="http://schemas.microsoft.com/office/drawing/2014/main" id="{3D704AA8-F2E6-4E6E-BA0F-C73614C721D6}"/>
              </a:ext>
            </a:extLst>
          </p:cNvPr>
          <p:cNvSpPr>
            <a:spLocks noGrp="1"/>
          </p:cNvSpPr>
          <p:nvPr>
            <p:ph type="body" sz="quarter" idx="59"/>
          </p:nvPr>
        </p:nvSpPr>
        <p:spPr>
          <a:xfrm>
            <a:off x="1403910" y="4959740"/>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36" name="Text Placeholder 6">
            <a:extLst>
              <a:ext uri="{FF2B5EF4-FFF2-40B4-BE49-F238E27FC236}">
                <a16:creationId xmlns:a16="http://schemas.microsoft.com/office/drawing/2014/main" id="{66AE59D2-11F7-416C-B366-F23200F2C468}"/>
              </a:ext>
            </a:extLst>
          </p:cNvPr>
          <p:cNvSpPr>
            <a:spLocks noGrp="1"/>
          </p:cNvSpPr>
          <p:nvPr>
            <p:ph type="body" sz="quarter" idx="60"/>
          </p:nvPr>
        </p:nvSpPr>
        <p:spPr>
          <a:xfrm>
            <a:off x="14039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40" name="Text Placeholder 4">
            <a:extLst>
              <a:ext uri="{FF2B5EF4-FFF2-40B4-BE49-F238E27FC236}">
                <a16:creationId xmlns:a16="http://schemas.microsoft.com/office/drawing/2014/main" id="{898C6801-7507-4803-A711-42CEC857E567}"/>
              </a:ext>
            </a:extLst>
          </p:cNvPr>
          <p:cNvSpPr>
            <a:spLocks noGrp="1"/>
          </p:cNvSpPr>
          <p:nvPr>
            <p:ph type="body" sz="quarter" idx="61" hasCustomPrompt="1"/>
          </p:nvPr>
        </p:nvSpPr>
        <p:spPr>
          <a:xfrm>
            <a:off x="6248400" y="2437942"/>
            <a:ext cx="647700" cy="369332"/>
          </a:xfrm>
        </p:spPr>
        <p:txBody>
          <a:bodyPr>
            <a:spAutoFit/>
          </a:bodyPr>
          <a:lstStyle>
            <a:lvl1pPr algn="l">
              <a:defRPr sz="2400">
                <a:latin typeface="+mj-lt"/>
              </a:defRPr>
            </a:lvl1pPr>
          </a:lstStyle>
          <a:p>
            <a:pPr lvl="0"/>
            <a:r>
              <a:rPr lang="en-US"/>
              <a:t>05</a:t>
            </a:r>
          </a:p>
        </p:txBody>
      </p:sp>
      <p:sp>
        <p:nvSpPr>
          <p:cNvPr id="41" name="Text Placeholder 6">
            <a:extLst>
              <a:ext uri="{FF2B5EF4-FFF2-40B4-BE49-F238E27FC236}">
                <a16:creationId xmlns:a16="http://schemas.microsoft.com/office/drawing/2014/main" id="{7589C976-7FFB-4218-BF7E-1F78F2A1F02C}"/>
              </a:ext>
            </a:extLst>
          </p:cNvPr>
          <p:cNvSpPr>
            <a:spLocks noGrp="1"/>
          </p:cNvSpPr>
          <p:nvPr>
            <p:ph type="body" sz="quarter" idx="62"/>
          </p:nvPr>
        </p:nvSpPr>
        <p:spPr>
          <a:xfrm>
            <a:off x="7080810" y="2437942"/>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42" name="Text Placeholder 6">
            <a:extLst>
              <a:ext uri="{FF2B5EF4-FFF2-40B4-BE49-F238E27FC236}">
                <a16:creationId xmlns:a16="http://schemas.microsoft.com/office/drawing/2014/main" id="{0F3DDABD-EE25-49C3-9A53-2657DAD77A8C}"/>
              </a:ext>
            </a:extLst>
          </p:cNvPr>
          <p:cNvSpPr>
            <a:spLocks noGrp="1"/>
          </p:cNvSpPr>
          <p:nvPr>
            <p:ph type="body" sz="quarter" idx="63"/>
          </p:nvPr>
        </p:nvSpPr>
        <p:spPr>
          <a:xfrm>
            <a:off x="70808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43" name="Text Placeholder 4">
            <a:extLst>
              <a:ext uri="{FF2B5EF4-FFF2-40B4-BE49-F238E27FC236}">
                <a16:creationId xmlns:a16="http://schemas.microsoft.com/office/drawing/2014/main" id="{17167DB7-5308-42DC-AEE9-AAED2ED164D1}"/>
              </a:ext>
            </a:extLst>
          </p:cNvPr>
          <p:cNvSpPr>
            <a:spLocks noGrp="1"/>
          </p:cNvSpPr>
          <p:nvPr>
            <p:ph type="body" sz="quarter" idx="64" hasCustomPrompt="1"/>
          </p:nvPr>
        </p:nvSpPr>
        <p:spPr>
          <a:xfrm>
            <a:off x="6248400" y="3278622"/>
            <a:ext cx="647700" cy="369332"/>
          </a:xfrm>
        </p:spPr>
        <p:txBody>
          <a:bodyPr>
            <a:spAutoFit/>
          </a:bodyPr>
          <a:lstStyle>
            <a:lvl1pPr algn="l">
              <a:defRPr lang="en-US" sz="24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06</a:t>
            </a:r>
          </a:p>
        </p:txBody>
      </p:sp>
      <p:sp>
        <p:nvSpPr>
          <p:cNvPr id="44" name="Text Placeholder 6">
            <a:extLst>
              <a:ext uri="{FF2B5EF4-FFF2-40B4-BE49-F238E27FC236}">
                <a16:creationId xmlns:a16="http://schemas.microsoft.com/office/drawing/2014/main" id="{620B5D7B-672A-4FB9-9717-E785586DA302}"/>
              </a:ext>
            </a:extLst>
          </p:cNvPr>
          <p:cNvSpPr>
            <a:spLocks noGrp="1"/>
          </p:cNvSpPr>
          <p:nvPr>
            <p:ph type="body" sz="quarter" idx="65"/>
          </p:nvPr>
        </p:nvSpPr>
        <p:spPr>
          <a:xfrm>
            <a:off x="7080810" y="3278622"/>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45" name="Text Placeholder 6">
            <a:extLst>
              <a:ext uri="{FF2B5EF4-FFF2-40B4-BE49-F238E27FC236}">
                <a16:creationId xmlns:a16="http://schemas.microsoft.com/office/drawing/2014/main" id="{E23B210E-5C88-4516-A864-36247F88D733}"/>
              </a:ext>
            </a:extLst>
          </p:cNvPr>
          <p:cNvSpPr>
            <a:spLocks noGrp="1"/>
          </p:cNvSpPr>
          <p:nvPr>
            <p:ph type="body" sz="quarter" idx="66"/>
          </p:nvPr>
        </p:nvSpPr>
        <p:spPr>
          <a:xfrm>
            <a:off x="70808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46" name="Text Placeholder 4">
            <a:extLst>
              <a:ext uri="{FF2B5EF4-FFF2-40B4-BE49-F238E27FC236}">
                <a16:creationId xmlns:a16="http://schemas.microsoft.com/office/drawing/2014/main" id="{37DB0FAF-76DD-43D1-B897-9417F5B3AB7B}"/>
              </a:ext>
            </a:extLst>
          </p:cNvPr>
          <p:cNvSpPr>
            <a:spLocks noGrp="1"/>
          </p:cNvSpPr>
          <p:nvPr>
            <p:ph type="body" sz="quarter" idx="67" hasCustomPrompt="1"/>
          </p:nvPr>
        </p:nvSpPr>
        <p:spPr>
          <a:xfrm>
            <a:off x="6248400" y="4118817"/>
            <a:ext cx="647700" cy="369332"/>
          </a:xfrm>
        </p:spPr>
        <p:txBody>
          <a:bodyPr>
            <a:spAutoFit/>
          </a:bodyPr>
          <a:lstStyle>
            <a:lvl1pPr algn="l">
              <a:defRPr lang="en-US" sz="24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07</a:t>
            </a:r>
          </a:p>
        </p:txBody>
      </p:sp>
      <p:sp>
        <p:nvSpPr>
          <p:cNvPr id="47" name="Text Placeholder 6">
            <a:extLst>
              <a:ext uri="{FF2B5EF4-FFF2-40B4-BE49-F238E27FC236}">
                <a16:creationId xmlns:a16="http://schemas.microsoft.com/office/drawing/2014/main" id="{B0C7BE68-E1A9-48A3-8ADD-8FDB96C02A40}"/>
              </a:ext>
            </a:extLst>
          </p:cNvPr>
          <p:cNvSpPr>
            <a:spLocks noGrp="1"/>
          </p:cNvSpPr>
          <p:nvPr>
            <p:ph type="body" sz="quarter" idx="68"/>
          </p:nvPr>
        </p:nvSpPr>
        <p:spPr>
          <a:xfrm>
            <a:off x="7080810" y="4118817"/>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48" name="Text Placeholder 6">
            <a:extLst>
              <a:ext uri="{FF2B5EF4-FFF2-40B4-BE49-F238E27FC236}">
                <a16:creationId xmlns:a16="http://schemas.microsoft.com/office/drawing/2014/main" id="{5195D37A-ED4A-4E1F-A476-81831613075B}"/>
              </a:ext>
            </a:extLst>
          </p:cNvPr>
          <p:cNvSpPr>
            <a:spLocks noGrp="1"/>
          </p:cNvSpPr>
          <p:nvPr>
            <p:ph type="body" sz="quarter" idx="69"/>
          </p:nvPr>
        </p:nvSpPr>
        <p:spPr>
          <a:xfrm>
            <a:off x="70808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61" name="Text Placeholder 4">
            <a:extLst>
              <a:ext uri="{FF2B5EF4-FFF2-40B4-BE49-F238E27FC236}">
                <a16:creationId xmlns:a16="http://schemas.microsoft.com/office/drawing/2014/main" id="{62FE476F-78D3-4BBD-ADB0-A014E40BC384}"/>
              </a:ext>
            </a:extLst>
          </p:cNvPr>
          <p:cNvSpPr>
            <a:spLocks noGrp="1"/>
          </p:cNvSpPr>
          <p:nvPr>
            <p:ph type="body" sz="quarter" idx="70" hasCustomPrompt="1"/>
          </p:nvPr>
        </p:nvSpPr>
        <p:spPr>
          <a:xfrm>
            <a:off x="6248400" y="4959740"/>
            <a:ext cx="647700" cy="369332"/>
          </a:xfrm>
        </p:spPr>
        <p:txBody>
          <a:bodyPr>
            <a:spAutoFit/>
          </a:bodyPr>
          <a:lstStyle>
            <a:lvl1pPr algn="l">
              <a:defRPr lang="en-US" sz="2400" b="0" i="0" kern="0" spc="0" baseline="0" dirty="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08</a:t>
            </a:r>
          </a:p>
        </p:txBody>
      </p:sp>
      <p:sp>
        <p:nvSpPr>
          <p:cNvPr id="62" name="Text Placeholder 6">
            <a:extLst>
              <a:ext uri="{FF2B5EF4-FFF2-40B4-BE49-F238E27FC236}">
                <a16:creationId xmlns:a16="http://schemas.microsoft.com/office/drawing/2014/main" id="{D42D2D51-155D-4C35-BC5F-B8F1C46DC335}"/>
              </a:ext>
            </a:extLst>
          </p:cNvPr>
          <p:cNvSpPr>
            <a:spLocks noGrp="1"/>
          </p:cNvSpPr>
          <p:nvPr>
            <p:ph type="body" sz="quarter" idx="71"/>
          </p:nvPr>
        </p:nvSpPr>
        <p:spPr>
          <a:xfrm>
            <a:off x="7080810" y="4959740"/>
            <a:ext cx="4539690" cy="369332"/>
          </a:xfrm>
        </p:spPr>
        <p:txBody>
          <a:bodyPr wrap="square">
            <a:spAutoFit/>
          </a:bodyPr>
          <a:lstStyle>
            <a:lvl1pPr>
              <a:defRPr lang="en-US" sz="2400" b="0" i="0" kern="0" spc="-120" baseline="0" dirty="0" smtClean="0">
                <a:solidFill>
                  <a:schemeClr val="bg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Click to edit Master text styles</a:t>
            </a:r>
          </a:p>
        </p:txBody>
      </p:sp>
      <p:sp>
        <p:nvSpPr>
          <p:cNvPr id="63" name="Text Placeholder 6">
            <a:extLst>
              <a:ext uri="{FF2B5EF4-FFF2-40B4-BE49-F238E27FC236}">
                <a16:creationId xmlns:a16="http://schemas.microsoft.com/office/drawing/2014/main" id="{EBF4B885-D002-47D6-8922-12B72E21CACE}"/>
              </a:ext>
            </a:extLst>
          </p:cNvPr>
          <p:cNvSpPr>
            <a:spLocks noGrp="1"/>
          </p:cNvSpPr>
          <p:nvPr>
            <p:ph type="body" sz="quarter" idx="72"/>
          </p:nvPr>
        </p:nvSpPr>
        <p:spPr>
          <a:xfrm>
            <a:off x="70808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37" name="TextBox 36">
            <a:extLst>
              <a:ext uri="{FF2B5EF4-FFF2-40B4-BE49-F238E27FC236}">
                <a16:creationId xmlns:a16="http://schemas.microsoft.com/office/drawing/2014/main" id="{D0EEB412-0CE0-4F00-8756-0957743AE431}"/>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57067455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alf Title and Text Side by S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55B17-88C3-D348-889E-49139B7173C6}"/>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827654F-94C8-4D7F-B5DB-56566EDDA213}"/>
              </a:ext>
            </a:extLst>
          </p:cNvPr>
          <p:cNvSpPr>
            <a:spLocks noGrp="1"/>
          </p:cNvSpPr>
          <p:nvPr>
            <p:ph type="body" sz="quarter" idx="25"/>
          </p:nvPr>
        </p:nvSpPr>
        <p:spPr>
          <a:xfrm>
            <a:off x="571500" y="2514600"/>
            <a:ext cx="47244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a:extLst>
              <a:ext uri="{FF2B5EF4-FFF2-40B4-BE49-F238E27FC236}">
                <a16:creationId xmlns:a16="http://schemas.microsoft.com/office/drawing/2014/main" id="{6823D440-F4F9-42A3-AB15-F6CB370C5E3A}"/>
              </a:ext>
            </a:extLst>
          </p:cNvPr>
          <p:cNvSpPr>
            <a:spLocks noGrp="1"/>
          </p:cNvSpPr>
          <p:nvPr>
            <p:ph type="title" hasCustomPrompt="1"/>
          </p:nvPr>
        </p:nvSpPr>
        <p:spPr>
          <a:xfrm>
            <a:off x="571499" y="609600"/>
            <a:ext cx="4724400" cy="17526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11" name="Slide Number Placeholder 5">
            <a:extLst>
              <a:ext uri="{FF2B5EF4-FFF2-40B4-BE49-F238E27FC236}">
                <a16:creationId xmlns:a16="http://schemas.microsoft.com/office/drawing/2014/main" id="{AF401F65-2758-4BBE-9169-CC4B13AA2C36}"/>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426883"/>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Two Data Poin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652CDCF-A770-46B4-8121-F76B79BBD16B}"/>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8" name="Text Placeholder 5">
            <a:extLst>
              <a:ext uri="{FF2B5EF4-FFF2-40B4-BE49-F238E27FC236}">
                <a16:creationId xmlns:a16="http://schemas.microsoft.com/office/drawing/2014/main" id="{A8ACD1F1-CDD5-4200-BE9F-805F8AB31AAC}"/>
              </a:ext>
            </a:extLst>
          </p:cNvPr>
          <p:cNvSpPr>
            <a:spLocks noGrp="1"/>
          </p:cNvSpPr>
          <p:nvPr>
            <p:ph type="body" sz="quarter" idx="67"/>
          </p:nvPr>
        </p:nvSpPr>
        <p:spPr>
          <a:xfrm>
            <a:off x="7848600" y="1905380"/>
            <a:ext cx="3771900" cy="1242697"/>
          </a:xfrm>
        </p:spPr>
        <p:txBody>
          <a:bodyPr/>
          <a:lstStyle>
            <a:lvl1pPr>
              <a:spcAft>
                <a:spcPts val="300"/>
              </a:spcAft>
              <a:defRPr sz="24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21" name="Text Placeholder 2">
            <a:extLst>
              <a:ext uri="{FF2B5EF4-FFF2-40B4-BE49-F238E27FC236}">
                <a16:creationId xmlns:a16="http://schemas.microsoft.com/office/drawing/2014/main" id="{5B7AC193-6A86-49AC-BA75-0971D58881C5}"/>
              </a:ext>
            </a:extLst>
          </p:cNvPr>
          <p:cNvSpPr>
            <a:spLocks noGrp="1"/>
          </p:cNvSpPr>
          <p:nvPr>
            <p:ph type="body" sz="quarter" idx="68" hasCustomPrompt="1"/>
          </p:nvPr>
        </p:nvSpPr>
        <p:spPr>
          <a:xfrm>
            <a:off x="7848600" y="1172402"/>
            <a:ext cx="3771900" cy="553998"/>
          </a:xfrm>
        </p:spPr>
        <p:txBody>
          <a:bodyPr wrap="square" anchor="t" anchorCtr="0">
            <a:spAutoFit/>
          </a:bodyPr>
          <a:lstStyle>
            <a:lvl1pPr>
              <a:defRPr sz="3600"/>
            </a:lvl1pPr>
            <a:lvl2pPr marL="0" indent="0">
              <a:buNone/>
              <a:defRPr/>
            </a:lvl2pPr>
          </a:lstStyle>
          <a:p>
            <a:pPr lvl="0"/>
            <a:r>
              <a:rPr lang="en-US"/>
              <a:t>XX%</a:t>
            </a:r>
          </a:p>
        </p:txBody>
      </p:sp>
      <p:cxnSp>
        <p:nvCxnSpPr>
          <p:cNvPr id="22" name="Straight Connector 21">
            <a:extLst>
              <a:ext uri="{FF2B5EF4-FFF2-40B4-BE49-F238E27FC236}">
                <a16:creationId xmlns:a16="http://schemas.microsoft.com/office/drawing/2014/main" id="{E4783432-4164-4F20-B5BB-4E45A33A2067}"/>
              </a:ext>
            </a:extLst>
          </p:cNvPr>
          <p:cNvCxnSpPr>
            <a:cxnSpLocks/>
          </p:cNvCxnSpPr>
          <p:nvPr/>
        </p:nvCxnSpPr>
        <p:spPr>
          <a:xfrm>
            <a:off x="7847932" y="10668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0628BE-17AC-4936-B47F-7F11FACBE28F}"/>
              </a:ext>
            </a:extLst>
          </p:cNvPr>
          <p:cNvCxnSpPr>
            <a:cxnSpLocks/>
          </p:cNvCxnSpPr>
          <p:nvPr/>
        </p:nvCxnSpPr>
        <p:spPr>
          <a:xfrm>
            <a:off x="7847932" y="3429000"/>
            <a:ext cx="3780167"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3">
            <a:extLst>
              <a:ext uri="{FF2B5EF4-FFF2-40B4-BE49-F238E27FC236}">
                <a16:creationId xmlns:a16="http://schemas.microsoft.com/office/drawing/2014/main" id="{DA65B2BA-5AD8-47A5-9E3E-59ACFC5AC285}"/>
              </a:ext>
            </a:extLst>
          </p:cNvPr>
          <p:cNvSpPr>
            <a:spLocks noGrp="1"/>
          </p:cNvSpPr>
          <p:nvPr>
            <p:ph type="body" sz="quarter" idx="25"/>
          </p:nvPr>
        </p:nvSpPr>
        <p:spPr>
          <a:xfrm>
            <a:off x="571500" y="2514600"/>
            <a:ext cx="53721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itle Placeholder 1">
            <a:extLst>
              <a:ext uri="{FF2B5EF4-FFF2-40B4-BE49-F238E27FC236}">
                <a16:creationId xmlns:a16="http://schemas.microsoft.com/office/drawing/2014/main" id="{0BC8D861-85BA-4AF4-9453-7F8784AA23BF}"/>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26" name="Text Placeholder 5">
            <a:extLst>
              <a:ext uri="{FF2B5EF4-FFF2-40B4-BE49-F238E27FC236}">
                <a16:creationId xmlns:a16="http://schemas.microsoft.com/office/drawing/2014/main" id="{EBE679A9-7FA8-448D-A6B3-7C0B37A3AA96}"/>
              </a:ext>
            </a:extLst>
          </p:cNvPr>
          <p:cNvSpPr>
            <a:spLocks noGrp="1"/>
          </p:cNvSpPr>
          <p:nvPr>
            <p:ph type="body" sz="quarter" idx="69"/>
          </p:nvPr>
        </p:nvSpPr>
        <p:spPr>
          <a:xfrm>
            <a:off x="7848600" y="4276402"/>
            <a:ext cx="3771900" cy="1242697"/>
          </a:xfrm>
        </p:spPr>
        <p:txBody>
          <a:bodyPr/>
          <a:lstStyle>
            <a:lvl1pPr>
              <a:spcAft>
                <a:spcPts val="300"/>
              </a:spcAft>
              <a:defRPr sz="2400">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27" name="Text Placeholder 2">
            <a:extLst>
              <a:ext uri="{FF2B5EF4-FFF2-40B4-BE49-F238E27FC236}">
                <a16:creationId xmlns:a16="http://schemas.microsoft.com/office/drawing/2014/main" id="{DD8CCCAE-ACA7-49E9-84A7-B55D1B88F39B}"/>
              </a:ext>
            </a:extLst>
          </p:cNvPr>
          <p:cNvSpPr>
            <a:spLocks noGrp="1"/>
          </p:cNvSpPr>
          <p:nvPr>
            <p:ph type="body" sz="quarter" idx="70" hasCustomPrompt="1"/>
          </p:nvPr>
        </p:nvSpPr>
        <p:spPr>
          <a:xfrm>
            <a:off x="7848600" y="3543424"/>
            <a:ext cx="3771900" cy="553998"/>
          </a:xfrm>
        </p:spPr>
        <p:txBody>
          <a:bodyPr wrap="square" anchor="t" anchorCtr="0">
            <a:spAutoFit/>
          </a:bodyPr>
          <a:lstStyle>
            <a:lvl1pPr>
              <a:defRPr lang="en-US" sz="3600" b="0" i="0" kern="0" spc="0" baseline="0" dirty="0">
                <a:solidFill>
                  <a:schemeClr val="bg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28" name="Slide Number Placeholder 5">
            <a:extLst>
              <a:ext uri="{FF2B5EF4-FFF2-40B4-BE49-F238E27FC236}">
                <a16:creationId xmlns:a16="http://schemas.microsoft.com/office/drawing/2014/main" id="{F39155E0-6B51-4AF9-AF9B-A0894A0D8A72}"/>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185163493"/>
      </p:ext>
    </p:extLst>
  </p:cSld>
  <p:clrMapOvr>
    <a:masterClrMapping/>
  </p:clrMapOvr>
  <p:hf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Four Data Point">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8239EE2-4739-4DF9-A78C-6994DD9D6E29}"/>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24" name="Text Placeholder 2">
            <a:extLst>
              <a:ext uri="{FF2B5EF4-FFF2-40B4-BE49-F238E27FC236}">
                <a16:creationId xmlns:a16="http://schemas.microsoft.com/office/drawing/2014/main" id="{27D0E181-8A51-4B21-BE9B-A7021EAC906A}"/>
              </a:ext>
            </a:extLst>
          </p:cNvPr>
          <p:cNvSpPr>
            <a:spLocks noGrp="1"/>
          </p:cNvSpPr>
          <p:nvPr>
            <p:ph type="body" sz="quarter" idx="57" hasCustomPrompt="1"/>
          </p:nvPr>
        </p:nvSpPr>
        <p:spPr>
          <a:xfrm>
            <a:off x="9067269" y="3539749"/>
            <a:ext cx="2551216" cy="553998"/>
          </a:xfrm>
        </p:spPr>
        <p:txBody>
          <a:bodyPr wrap="square" anchor="t" anchorCtr="0">
            <a:spAutoFit/>
          </a:bodyPr>
          <a:lstStyle>
            <a:lvl1pPr>
              <a:defRPr lang="en-US" sz="3600" b="0" i="0" kern="0" spc="0" baseline="0" dirty="0">
                <a:solidFill>
                  <a:schemeClr val="bg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27" name="Text Placeholder 5">
            <a:extLst>
              <a:ext uri="{FF2B5EF4-FFF2-40B4-BE49-F238E27FC236}">
                <a16:creationId xmlns:a16="http://schemas.microsoft.com/office/drawing/2014/main" id="{1B9F0F74-83ED-4CCB-B686-73CC8B6F78FA}"/>
              </a:ext>
            </a:extLst>
          </p:cNvPr>
          <p:cNvSpPr>
            <a:spLocks noGrp="1"/>
          </p:cNvSpPr>
          <p:nvPr>
            <p:ph type="body" sz="quarter" idx="63"/>
          </p:nvPr>
        </p:nvSpPr>
        <p:spPr>
          <a:xfrm>
            <a:off x="9067184" y="4298127"/>
            <a:ext cx="2553316" cy="1395097"/>
          </a:xfrm>
        </p:spPr>
        <p:txBody>
          <a:bodyPr/>
          <a:lstStyle>
            <a:lvl1pPr>
              <a:spcAft>
                <a:spcPts val="300"/>
              </a:spcAft>
              <a:defRPr lang="en-US" sz="1600" b="0" i="0" kern="0" spc="0" baseline="0" dirty="0" smtClean="0">
                <a:solidFill>
                  <a:schemeClr val="bg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28" name="Text Placeholder 5">
            <a:extLst>
              <a:ext uri="{FF2B5EF4-FFF2-40B4-BE49-F238E27FC236}">
                <a16:creationId xmlns:a16="http://schemas.microsoft.com/office/drawing/2014/main" id="{288E8D68-033C-49ED-AD15-D21896AD8A8E}"/>
              </a:ext>
            </a:extLst>
          </p:cNvPr>
          <p:cNvSpPr>
            <a:spLocks noGrp="1"/>
          </p:cNvSpPr>
          <p:nvPr>
            <p:ph type="body" sz="quarter" idx="67"/>
          </p:nvPr>
        </p:nvSpPr>
        <p:spPr>
          <a:xfrm>
            <a:off x="9067800" y="1778380"/>
            <a:ext cx="2552700" cy="1395097"/>
          </a:xfrm>
        </p:spPr>
        <p:txBody>
          <a:bodyPr/>
          <a:lstStyle>
            <a:lvl1pPr>
              <a:spcAft>
                <a:spcPts val="300"/>
              </a:spcAft>
              <a:defRPr lang="en-US" sz="1600" b="0" i="0" kern="0" spc="0" baseline="0" dirty="0" smtClean="0">
                <a:solidFill>
                  <a:schemeClr val="bg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29" name="Text Placeholder 2">
            <a:extLst>
              <a:ext uri="{FF2B5EF4-FFF2-40B4-BE49-F238E27FC236}">
                <a16:creationId xmlns:a16="http://schemas.microsoft.com/office/drawing/2014/main" id="{788B7DF3-A980-4FE8-B3AE-9B704A7AB713}"/>
              </a:ext>
            </a:extLst>
          </p:cNvPr>
          <p:cNvSpPr>
            <a:spLocks noGrp="1"/>
          </p:cNvSpPr>
          <p:nvPr>
            <p:ph type="body" sz="quarter" idx="68" hasCustomPrompt="1"/>
          </p:nvPr>
        </p:nvSpPr>
        <p:spPr>
          <a:xfrm>
            <a:off x="9067800" y="1020002"/>
            <a:ext cx="2552700" cy="553998"/>
          </a:xfrm>
        </p:spPr>
        <p:txBody>
          <a:bodyPr wrap="square" anchor="t" anchorCtr="0">
            <a:spAutoFit/>
          </a:bodyPr>
          <a:lstStyle>
            <a:lvl1pPr>
              <a:defRPr lang="en-US" sz="3600" b="0" i="0" kern="0" spc="0" baseline="0" dirty="0">
                <a:solidFill>
                  <a:schemeClr val="bg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cxnSp>
        <p:nvCxnSpPr>
          <p:cNvPr id="30" name="Straight Connector 29">
            <a:extLst>
              <a:ext uri="{FF2B5EF4-FFF2-40B4-BE49-F238E27FC236}">
                <a16:creationId xmlns:a16="http://schemas.microsoft.com/office/drawing/2014/main" id="{B9D6A6F2-A6E3-4A2B-8527-1E8292259D32}"/>
              </a:ext>
            </a:extLst>
          </p:cNvPr>
          <p:cNvCxnSpPr>
            <a:cxnSpLocks/>
          </p:cNvCxnSpPr>
          <p:nvPr/>
        </p:nvCxnSpPr>
        <p:spPr>
          <a:xfrm>
            <a:off x="9069804" y="9144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E63C15-A586-4326-B331-6C7C77C88E7A}"/>
              </a:ext>
            </a:extLst>
          </p:cNvPr>
          <p:cNvCxnSpPr>
            <a:cxnSpLocks/>
          </p:cNvCxnSpPr>
          <p:nvPr/>
        </p:nvCxnSpPr>
        <p:spPr>
          <a:xfrm>
            <a:off x="9069804" y="342899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DD76E28E-7F55-4843-AA48-A58C5B8F7E71}"/>
              </a:ext>
            </a:extLst>
          </p:cNvPr>
          <p:cNvSpPr>
            <a:spLocks noGrp="1"/>
          </p:cNvSpPr>
          <p:nvPr>
            <p:ph type="body" sz="quarter" idx="69" hasCustomPrompt="1"/>
          </p:nvPr>
        </p:nvSpPr>
        <p:spPr>
          <a:xfrm>
            <a:off x="6248485" y="3539749"/>
            <a:ext cx="2551216" cy="553998"/>
          </a:xfrm>
        </p:spPr>
        <p:txBody>
          <a:bodyPr wrap="square" anchor="t" anchorCtr="0">
            <a:spAutoFit/>
          </a:bodyPr>
          <a:lstStyle>
            <a:lvl1pPr>
              <a:defRPr lang="en-US" sz="3600" b="0" i="0" kern="0" spc="0" baseline="0" dirty="0">
                <a:solidFill>
                  <a:schemeClr val="bg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sp>
        <p:nvSpPr>
          <p:cNvPr id="33" name="Text Placeholder 5">
            <a:extLst>
              <a:ext uri="{FF2B5EF4-FFF2-40B4-BE49-F238E27FC236}">
                <a16:creationId xmlns:a16="http://schemas.microsoft.com/office/drawing/2014/main" id="{45F6E310-EABF-4380-8932-BF90EE70579D}"/>
              </a:ext>
            </a:extLst>
          </p:cNvPr>
          <p:cNvSpPr>
            <a:spLocks noGrp="1"/>
          </p:cNvSpPr>
          <p:nvPr>
            <p:ph type="body" sz="quarter" idx="70"/>
          </p:nvPr>
        </p:nvSpPr>
        <p:spPr>
          <a:xfrm>
            <a:off x="6248400" y="4298127"/>
            <a:ext cx="2553316" cy="1395097"/>
          </a:xfrm>
        </p:spPr>
        <p:txBody>
          <a:bodyPr/>
          <a:lstStyle>
            <a:lvl1pPr>
              <a:spcAft>
                <a:spcPts val="300"/>
              </a:spcAft>
              <a:defRPr lang="en-US" sz="1600" b="0" i="0" kern="0" spc="0" baseline="0" dirty="0" smtClean="0">
                <a:solidFill>
                  <a:schemeClr val="bg1"/>
                </a:solidFill>
                <a:latin typeface="+mj-lt"/>
                <a:ea typeface="+mn-ea"/>
                <a:cs typeface="+mn-cs"/>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marL="0" lvl="0" indent="0" algn="l" defTabSz="882171" rtl="0" eaLnBrk="1" latinLnBrk="0" hangingPunct="1">
              <a:lnSpc>
                <a:spcPct val="100000"/>
              </a:lnSpc>
              <a:spcBef>
                <a:spcPts val="0"/>
              </a:spcBef>
              <a:spcAft>
                <a:spcPts val="300"/>
              </a:spcAft>
              <a:buFont typeface="Arial" panose="020B0604020202020204" pitchFamily="34" charset="0"/>
              <a:buNone/>
            </a:pPr>
            <a:r>
              <a:rPr lang="en-US"/>
              <a:t>Click to edit Master text styles</a:t>
            </a:r>
          </a:p>
        </p:txBody>
      </p:sp>
      <p:sp>
        <p:nvSpPr>
          <p:cNvPr id="34" name="Text Placeholder 5">
            <a:extLst>
              <a:ext uri="{FF2B5EF4-FFF2-40B4-BE49-F238E27FC236}">
                <a16:creationId xmlns:a16="http://schemas.microsoft.com/office/drawing/2014/main" id="{39E76726-F43D-4710-8058-FC315B0E0FCF}"/>
              </a:ext>
            </a:extLst>
          </p:cNvPr>
          <p:cNvSpPr>
            <a:spLocks noGrp="1"/>
          </p:cNvSpPr>
          <p:nvPr>
            <p:ph type="body" sz="quarter" idx="71"/>
          </p:nvPr>
        </p:nvSpPr>
        <p:spPr>
          <a:xfrm>
            <a:off x="6249016" y="1778385"/>
            <a:ext cx="2552700" cy="1395097"/>
          </a:xfrm>
        </p:spPr>
        <p:txBody>
          <a:bodyPr/>
          <a:lstStyle>
            <a:lvl1pPr>
              <a:spcAft>
                <a:spcPts val="300"/>
              </a:spcAft>
              <a:defRPr sz="1600">
                <a:solidFill>
                  <a:schemeClr val="bg1"/>
                </a:solidFill>
                <a:latin typeface="+mj-lt"/>
              </a:defRPr>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p:txBody>
      </p:sp>
      <p:sp>
        <p:nvSpPr>
          <p:cNvPr id="35" name="Text Placeholder 2">
            <a:extLst>
              <a:ext uri="{FF2B5EF4-FFF2-40B4-BE49-F238E27FC236}">
                <a16:creationId xmlns:a16="http://schemas.microsoft.com/office/drawing/2014/main" id="{D2E1C975-970E-4554-A40C-619298234339}"/>
              </a:ext>
            </a:extLst>
          </p:cNvPr>
          <p:cNvSpPr>
            <a:spLocks noGrp="1"/>
          </p:cNvSpPr>
          <p:nvPr>
            <p:ph type="body" sz="quarter" idx="72" hasCustomPrompt="1"/>
          </p:nvPr>
        </p:nvSpPr>
        <p:spPr>
          <a:xfrm>
            <a:off x="6249016" y="1020002"/>
            <a:ext cx="2552700" cy="553998"/>
          </a:xfrm>
        </p:spPr>
        <p:txBody>
          <a:bodyPr wrap="square" anchor="t" anchorCtr="0">
            <a:spAutoFit/>
          </a:bodyPr>
          <a:lstStyle>
            <a:lvl1pPr>
              <a:defRPr lang="en-US" sz="3600" b="0" i="0" kern="0" spc="0" baseline="0" dirty="0">
                <a:solidFill>
                  <a:schemeClr val="bg1"/>
                </a:solidFill>
                <a:latin typeface="+mn-lt"/>
                <a:ea typeface="+mn-ea"/>
                <a:cs typeface="+mn-cs"/>
              </a:defRPr>
            </a:lvl1pPr>
            <a:lvl2pPr marL="0" indent="0">
              <a:buNone/>
              <a:defRPr/>
            </a:lvl2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XX%</a:t>
            </a:r>
          </a:p>
        </p:txBody>
      </p:sp>
      <p:cxnSp>
        <p:nvCxnSpPr>
          <p:cNvPr id="36" name="Straight Connector 35">
            <a:extLst>
              <a:ext uri="{FF2B5EF4-FFF2-40B4-BE49-F238E27FC236}">
                <a16:creationId xmlns:a16="http://schemas.microsoft.com/office/drawing/2014/main" id="{95C1D947-CC4D-4C3D-AA24-97333416D8EF}"/>
              </a:ext>
            </a:extLst>
          </p:cNvPr>
          <p:cNvCxnSpPr>
            <a:cxnSpLocks/>
          </p:cNvCxnSpPr>
          <p:nvPr/>
        </p:nvCxnSpPr>
        <p:spPr>
          <a:xfrm>
            <a:off x="6251020" y="91440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AFF457-BC30-45F9-A7A5-520689A20C8B}"/>
              </a:ext>
            </a:extLst>
          </p:cNvPr>
          <p:cNvCxnSpPr>
            <a:cxnSpLocks/>
          </p:cNvCxnSpPr>
          <p:nvPr/>
        </p:nvCxnSpPr>
        <p:spPr>
          <a:xfrm>
            <a:off x="6251020" y="34290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46C1E178-25F2-4E7F-B664-DAAFA7AF2F8F}"/>
              </a:ext>
            </a:extLst>
          </p:cNvPr>
          <p:cNvSpPr>
            <a:spLocks noGrp="1"/>
          </p:cNvSpPr>
          <p:nvPr>
            <p:ph type="body" sz="quarter" idx="25"/>
          </p:nvPr>
        </p:nvSpPr>
        <p:spPr>
          <a:xfrm>
            <a:off x="571500" y="2514600"/>
            <a:ext cx="5372100" cy="36957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itle Placeholder 1">
            <a:extLst>
              <a:ext uri="{FF2B5EF4-FFF2-40B4-BE49-F238E27FC236}">
                <a16:creationId xmlns:a16="http://schemas.microsoft.com/office/drawing/2014/main" id="{5989A408-91FC-495C-AF75-18243633A871}"/>
              </a:ext>
            </a:extLst>
          </p:cNvPr>
          <p:cNvSpPr>
            <a:spLocks noGrp="1"/>
          </p:cNvSpPr>
          <p:nvPr>
            <p:ph type="title" hasCustomPrompt="1"/>
          </p:nvPr>
        </p:nvSpPr>
        <p:spPr>
          <a:xfrm>
            <a:off x="571499" y="609600"/>
            <a:ext cx="5372100" cy="1752600"/>
          </a:xfrm>
          <a:prstGeom prst="rect">
            <a:avLst/>
          </a:prstGeom>
        </p:spPr>
        <p:txBody>
          <a:bodyPr vert="horz" lIns="0" tIns="0" rIns="0" bIns="0" rtlCol="0" anchor="t" anchorCtr="0">
            <a:noAutofit/>
          </a:bodyPr>
          <a:lstStyle>
            <a:lvl1pPr>
              <a:defRPr lang="en-US" sz="4000" b="0" i="0" kern="100" spc="-133" baseline="0" dirty="0">
                <a:solidFill>
                  <a:schemeClr val="bg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40" name="Slide Number Placeholder 5">
            <a:extLst>
              <a:ext uri="{FF2B5EF4-FFF2-40B4-BE49-F238E27FC236}">
                <a16:creationId xmlns:a16="http://schemas.microsoft.com/office/drawing/2014/main" id="{25926DDA-6985-401D-8AEA-4C421405BFE6}"/>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cxnSp>
        <p:nvCxnSpPr>
          <p:cNvPr id="18" name="Straight Connector 17">
            <a:extLst>
              <a:ext uri="{FF2B5EF4-FFF2-40B4-BE49-F238E27FC236}">
                <a16:creationId xmlns:a16="http://schemas.microsoft.com/office/drawing/2014/main" id="{E937D747-A7A7-4B1F-93AC-9FE6356C4A3A}"/>
              </a:ext>
            </a:extLst>
          </p:cNvPr>
          <p:cNvCxnSpPr>
            <a:cxnSpLocks/>
          </p:cNvCxnSpPr>
          <p:nvPr userDrawn="1"/>
        </p:nvCxnSpPr>
        <p:spPr>
          <a:xfrm>
            <a:off x="9069804" y="9144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029A81-D962-4BB7-95CE-0D5953502C00}"/>
              </a:ext>
            </a:extLst>
          </p:cNvPr>
          <p:cNvCxnSpPr>
            <a:cxnSpLocks/>
          </p:cNvCxnSpPr>
          <p:nvPr userDrawn="1"/>
        </p:nvCxnSpPr>
        <p:spPr>
          <a:xfrm>
            <a:off x="9069804" y="342899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C96F60-016E-4880-A906-5343C701A735}"/>
              </a:ext>
            </a:extLst>
          </p:cNvPr>
          <p:cNvCxnSpPr>
            <a:cxnSpLocks/>
          </p:cNvCxnSpPr>
          <p:nvPr userDrawn="1"/>
        </p:nvCxnSpPr>
        <p:spPr>
          <a:xfrm>
            <a:off x="6251020" y="914405"/>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74C0E4-F9AD-403A-980C-3FE97BC3CD3E}"/>
              </a:ext>
            </a:extLst>
          </p:cNvPr>
          <p:cNvCxnSpPr>
            <a:cxnSpLocks/>
          </p:cNvCxnSpPr>
          <p:nvPr userDrawn="1"/>
        </p:nvCxnSpPr>
        <p:spPr>
          <a:xfrm>
            <a:off x="6251020" y="3429000"/>
            <a:ext cx="2558295" cy="0"/>
          </a:xfrm>
          <a:prstGeom prst="line">
            <a:avLst/>
          </a:prstGeom>
          <a:ln w="127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667D0A-DB7D-4B07-A8A9-CE9E9332D99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151455622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C0CD81B-34EB-0348-A30B-115F8E0561B7}"/>
              </a:ext>
            </a:extLst>
          </p:cNvPr>
          <p:cNvSpPr/>
          <p:nvPr/>
        </p:nvSpPr>
        <p:spPr>
          <a:xfrm>
            <a:off x="512315" y="6401748"/>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1C865750-8F0C-6B4A-A308-228D6B53EE0B}"/>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3" name="Text Placeholder 3">
            <a:extLst>
              <a:ext uri="{FF2B5EF4-FFF2-40B4-BE49-F238E27FC236}">
                <a16:creationId xmlns:a16="http://schemas.microsoft.com/office/drawing/2014/main" id="{E254B061-C071-4247-8356-D55F1F50C5D6}"/>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3" name="Text Placeholder 2">
            <a:extLst>
              <a:ext uri="{FF2B5EF4-FFF2-40B4-BE49-F238E27FC236}">
                <a16:creationId xmlns:a16="http://schemas.microsoft.com/office/drawing/2014/main" id="{9D8E7470-A9D2-4756-B67E-9B25728B0EA9}"/>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solidFill>
                  <a:schemeClr val="tx1"/>
                </a:solidFill>
                <a:latin typeface="+mj-lt"/>
              </a:defRPr>
            </a:lvl1pPr>
            <a:lvl2pPr marL="302676" indent="0">
              <a:buNone/>
              <a:defRPr sz="4000"/>
            </a:lvl2pPr>
          </a:lstStyle>
          <a:p>
            <a:pPr lvl="0"/>
            <a:r>
              <a:rPr lang="en-US"/>
              <a:t>Click to add quotation</a:t>
            </a:r>
          </a:p>
        </p:txBody>
      </p:sp>
      <p:sp>
        <p:nvSpPr>
          <p:cNvPr id="7" name="TextBox 6">
            <a:extLst>
              <a:ext uri="{FF2B5EF4-FFF2-40B4-BE49-F238E27FC236}">
                <a16:creationId xmlns:a16="http://schemas.microsoft.com/office/drawing/2014/main" id="{DCE2BE28-CF01-49D3-AF0B-092C5B9F5DD1}"/>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pic>
        <p:nvPicPr>
          <p:cNvPr id="9" name="Graphic 8">
            <a:extLst>
              <a:ext uri="{FF2B5EF4-FFF2-40B4-BE49-F238E27FC236}">
                <a16:creationId xmlns:a16="http://schemas.microsoft.com/office/drawing/2014/main" id="{BEE2B502-CA58-BE4F-853D-964758E210A9}"/>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11" name="Slide Number Placeholder 5">
            <a:extLst>
              <a:ext uri="{FF2B5EF4-FFF2-40B4-BE49-F238E27FC236}">
                <a16:creationId xmlns:a16="http://schemas.microsoft.com/office/drawing/2014/main" id="{2156354D-6B74-485B-96C8-6C2FB2A9F517}"/>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14" name="TextBox 13">
            <a:extLst>
              <a:ext uri="{FF2B5EF4-FFF2-40B4-BE49-F238E27FC236}">
                <a16:creationId xmlns:a16="http://schemas.microsoft.com/office/drawing/2014/main" id="{C37FF842-A97E-4867-B116-0AFAC81CEED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146905553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9220B9A-8CC1-6D45-8210-5FC8B826D0ED}"/>
              </a:ext>
            </a:extLst>
          </p:cNvPr>
          <p:cNvSpPr/>
          <p:nvPr/>
        </p:nvSpPr>
        <p:spPr>
          <a:xfrm>
            <a:off x="512314" y="6372893"/>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A164E9-1234-4BC2-B8E7-F3047AC35998}"/>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9" name="Text Placeholder 3">
            <a:extLst>
              <a:ext uri="{FF2B5EF4-FFF2-40B4-BE49-F238E27FC236}">
                <a16:creationId xmlns:a16="http://schemas.microsoft.com/office/drawing/2014/main" id="{59BFEE4A-F2C6-4F21-8071-313D1B3C6139}"/>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2361C734-A636-4E0E-A708-B9C530351863}"/>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EDDA5770-9471-B746-BDC8-3306A0912035}"/>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solidFill>
                  <a:schemeClr val="tx1"/>
                </a:solidFill>
                <a:latin typeface="+mj-lt"/>
              </a:defRPr>
            </a:lvl1pPr>
            <a:lvl2pPr marL="302676" indent="0">
              <a:buNone/>
              <a:defRPr sz="4000"/>
            </a:lvl2pPr>
          </a:lstStyle>
          <a:p>
            <a:pPr lvl="0"/>
            <a:r>
              <a:rPr lang="en-US"/>
              <a:t>Click to add quotation</a:t>
            </a:r>
          </a:p>
        </p:txBody>
      </p:sp>
      <p:pic>
        <p:nvPicPr>
          <p:cNvPr id="12" name="Graphic 11">
            <a:extLst>
              <a:ext uri="{FF2B5EF4-FFF2-40B4-BE49-F238E27FC236}">
                <a16:creationId xmlns:a16="http://schemas.microsoft.com/office/drawing/2014/main" id="{5CC85411-8186-024E-8858-A4A775ED6DA1}"/>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14" name="Slide Number Placeholder 5">
            <a:extLst>
              <a:ext uri="{FF2B5EF4-FFF2-40B4-BE49-F238E27FC236}">
                <a16:creationId xmlns:a16="http://schemas.microsoft.com/office/drawing/2014/main" id="{EB357169-8FEB-4437-88AD-FE2D5AD02D9C}"/>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15" name="TextBox 14">
            <a:extLst>
              <a:ext uri="{FF2B5EF4-FFF2-40B4-BE49-F238E27FC236}">
                <a16:creationId xmlns:a16="http://schemas.microsoft.com/office/drawing/2014/main" id="{241CC7C0-0A20-490F-A25E-6CD560B7DFA3}"/>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725550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DAE189-EB67-8242-AA08-E4A2F7687198}"/>
              </a:ext>
            </a:extLst>
          </p:cNvPr>
          <p:cNvSpPr/>
          <p:nvPr/>
        </p:nvSpPr>
        <p:spPr>
          <a:xfrm>
            <a:off x="512314" y="6360931"/>
            <a:ext cx="503671" cy="22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CBA9FE-67A6-43C6-8EE8-C7E8559F1DB7}"/>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8" name="Text Placeholder 3">
            <a:extLst>
              <a:ext uri="{FF2B5EF4-FFF2-40B4-BE49-F238E27FC236}">
                <a16:creationId xmlns:a16="http://schemas.microsoft.com/office/drawing/2014/main" id="{61486C46-F4F9-421A-A39F-3E52A938244E}"/>
              </a:ext>
            </a:extLst>
          </p:cNvPr>
          <p:cNvSpPr>
            <a:spLocks noGrp="1"/>
          </p:cNvSpPr>
          <p:nvPr>
            <p:ph type="body" sz="half" idx="2" hasCustomPrompt="1"/>
          </p:nvPr>
        </p:nvSpPr>
        <p:spPr>
          <a:xfrm>
            <a:off x="3429000" y="4648200"/>
            <a:ext cx="7239000" cy="247760"/>
          </a:xfrm>
          <a:prstGeom prst="rect">
            <a:avLst/>
          </a:prstGeom>
        </p:spPr>
        <p:txBody>
          <a:bodyPr wrap="square" lIns="0" rIns="0">
            <a:spAutoFit/>
          </a:bodyPr>
          <a:lstStyle>
            <a:lvl1pPr marL="0" indent="0">
              <a:buNone/>
              <a:defRPr sz="1400" b="0" i="0" spc="0" baseline="0">
                <a:solidFill>
                  <a:schemeClr val="tx1"/>
                </a:solidFill>
                <a:latin typeface="CiscoSansTT Medium" panose="020B0903020201020303" pitchFamily="34" charset="0"/>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Insert name here</a:t>
            </a:r>
          </a:p>
        </p:txBody>
      </p:sp>
      <p:sp>
        <p:nvSpPr>
          <p:cNvPr id="10" name="Text Placeholder 3">
            <a:extLst>
              <a:ext uri="{FF2B5EF4-FFF2-40B4-BE49-F238E27FC236}">
                <a16:creationId xmlns:a16="http://schemas.microsoft.com/office/drawing/2014/main" id="{9BE82382-DE4E-4A48-A33B-C56A93877509}"/>
              </a:ext>
            </a:extLst>
          </p:cNvPr>
          <p:cNvSpPr>
            <a:spLocks noGrp="1"/>
          </p:cNvSpPr>
          <p:nvPr>
            <p:ph type="body" sz="half" idx="12" hasCustomPrompt="1"/>
          </p:nvPr>
        </p:nvSpPr>
        <p:spPr>
          <a:xfrm>
            <a:off x="3429000" y="4948301"/>
            <a:ext cx="7239000" cy="196913"/>
          </a:xfrm>
          <a:prstGeom prst="rect">
            <a:avLst/>
          </a:prstGeom>
        </p:spPr>
        <p:txBody>
          <a:bodyPr wrap="square" lIns="0" rIns="0">
            <a:spAutoFit/>
          </a:bodyPr>
          <a:lstStyle>
            <a:lvl1pPr marL="0" indent="0">
              <a:buNone/>
              <a:defRPr sz="1200" b="0" i="0" spc="0" baseline="0">
                <a:solidFill>
                  <a:schemeClr val="tx1"/>
                </a:solidFill>
                <a:latin typeface="+mj-lt"/>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Job title, company, location</a:t>
            </a:r>
          </a:p>
        </p:txBody>
      </p:sp>
      <p:sp>
        <p:nvSpPr>
          <p:cNvPr id="11" name="Text Placeholder 2">
            <a:extLst>
              <a:ext uri="{FF2B5EF4-FFF2-40B4-BE49-F238E27FC236}">
                <a16:creationId xmlns:a16="http://schemas.microsoft.com/office/drawing/2014/main" id="{68FAB8C5-AE86-9F4C-A87D-A5551D4E6637}"/>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solidFill>
                  <a:schemeClr val="tx1"/>
                </a:solidFill>
                <a:latin typeface="+mj-lt"/>
              </a:defRPr>
            </a:lvl1pPr>
            <a:lvl2pPr marL="302676" indent="0">
              <a:buNone/>
              <a:defRPr sz="4000"/>
            </a:lvl2pPr>
          </a:lstStyle>
          <a:p>
            <a:pPr lvl="0"/>
            <a:r>
              <a:rPr lang="en-US"/>
              <a:t>Click to add quotation</a:t>
            </a:r>
          </a:p>
        </p:txBody>
      </p:sp>
      <p:pic>
        <p:nvPicPr>
          <p:cNvPr id="12" name="Graphic 11">
            <a:extLst>
              <a:ext uri="{FF2B5EF4-FFF2-40B4-BE49-F238E27FC236}">
                <a16:creationId xmlns:a16="http://schemas.microsoft.com/office/drawing/2014/main" id="{2587E9EF-2E73-D842-B2C3-0A47EF3A1B68}"/>
              </a:ext>
            </a:extLst>
          </p:cNvPr>
          <p:cNvPicPr>
            <a:picLocks noChangeAspect="1"/>
          </p:cNvPicPr>
          <p:nvPr/>
        </p:nvPicPr>
        <p:blipFill>
          <a:blip r:embed="rId3">
            <a:lum bright="40000" contrast="40000"/>
            <a:extLst>
              <a:ext uri="{96DAC541-7B7A-43D3-8B79-37D633B846F1}">
                <asvg:svgBlip xmlns:asvg="http://schemas.microsoft.com/office/drawing/2016/SVG/main" r:embed="rId4"/>
              </a:ext>
            </a:extLst>
          </a:blip>
          <a:stretch>
            <a:fillRect/>
          </a:stretch>
        </p:blipFill>
        <p:spPr>
          <a:xfrm>
            <a:off x="512315" y="6364637"/>
            <a:ext cx="503671" cy="221124"/>
          </a:xfrm>
          <a:prstGeom prst="rect">
            <a:avLst/>
          </a:prstGeom>
        </p:spPr>
      </p:pic>
      <p:sp>
        <p:nvSpPr>
          <p:cNvPr id="14" name="Slide Number Placeholder 5">
            <a:extLst>
              <a:ext uri="{FF2B5EF4-FFF2-40B4-BE49-F238E27FC236}">
                <a16:creationId xmlns:a16="http://schemas.microsoft.com/office/drawing/2014/main" id="{A5E68EB6-6F08-4ADD-A558-F2AE2E8D1506}"/>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tx1"/>
                </a:solidFill>
              </a:rPr>
              <a:pPr/>
              <a:t>‹#›</a:t>
            </a:fld>
            <a:endParaRPr lang="en-US">
              <a:solidFill>
                <a:schemeClr val="tx1"/>
              </a:solidFill>
            </a:endParaRPr>
          </a:p>
        </p:txBody>
      </p:sp>
      <p:sp>
        <p:nvSpPr>
          <p:cNvPr id="9" name="TextBox 8">
            <a:extLst>
              <a:ext uri="{FF2B5EF4-FFF2-40B4-BE49-F238E27FC236}">
                <a16:creationId xmlns:a16="http://schemas.microsoft.com/office/drawing/2014/main" id="{CE9554D5-A1D8-41AB-A4BB-FB1EC65F655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8205761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Quote">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2B69982-B253-4DE6-9C5E-FB93C3A27F40}"/>
              </a:ext>
            </a:extLst>
          </p:cNvPr>
          <p:cNvSpPr>
            <a:spLocks noGrp="1"/>
          </p:cNvSpPr>
          <p:nvPr>
            <p:ph type="body" sz="half" idx="2" hasCustomPrompt="1"/>
          </p:nvPr>
        </p:nvSpPr>
        <p:spPr>
          <a:xfrm>
            <a:off x="4522572" y="4880809"/>
            <a:ext cx="6145427" cy="247760"/>
          </a:xfrm>
          <a:prstGeom prst="rect">
            <a:avLst/>
          </a:prstGeom>
        </p:spPr>
        <p:txBody>
          <a:bodyPr wrap="square" lIns="0" rIns="0">
            <a:spAutoFit/>
          </a:bodyPr>
          <a:lstStyle>
            <a:lvl1pPr marL="0" indent="0">
              <a:buNone/>
              <a:defRPr lang="en-US" sz="1400" b="0" i="0" kern="0" spc="0" baseline="0" dirty="0">
                <a:solidFill>
                  <a:schemeClr val="bg1"/>
                </a:solidFill>
                <a:latin typeface="CiscoSansTT Medium" panose="020B0903020201020303" pitchFamily="34" charset="0"/>
                <a:ea typeface="+mn-ea"/>
                <a:cs typeface="CiscoSansTT Medium" panose="020B09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Insert name here</a:t>
            </a:r>
          </a:p>
        </p:txBody>
      </p:sp>
      <p:sp>
        <p:nvSpPr>
          <p:cNvPr id="8" name="Picture Placeholder 2">
            <a:extLst>
              <a:ext uri="{FF2B5EF4-FFF2-40B4-BE49-F238E27FC236}">
                <a16:creationId xmlns:a16="http://schemas.microsoft.com/office/drawing/2014/main" id="{46ED238B-31FF-436C-9838-14BADBEE1071}"/>
              </a:ext>
            </a:extLst>
          </p:cNvPr>
          <p:cNvSpPr>
            <a:spLocks noGrp="1"/>
          </p:cNvSpPr>
          <p:nvPr>
            <p:ph type="pic" sz="quarter" idx="43"/>
          </p:nvPr>
        </p:nvSpPr>
        <p:spPr>
          <a:xfrm>
            <a:off x="3429000" y="4648200"/>
            <a:ext cx="952500" cy="952500"/>
          </a:xfrm>
          <a:prstGeom prst="ellipse">
            <a:avLst/>
          </a:prstGeom>
          <a:solidFill>
            <a:schemeClr val="tx2"/>
          </a:solidFill>
        </p:spPr>
        <p:txBody>
          <a:bodyPr>
            <a:normAutofit/>
          </a:bodyPr>
          <a:lstStyle>
            <a:lvl1pPr marL="0" indent="0">
              <a:buNone/>
              <a:defRPr sz="1067" spc="0">
                <a:solidFill>
                  <a:schemeClr val="bg1"/>
                </a:solidFill>
              </a:defRPr>
            </a:lvl1pPr>
          </a:lstStyle>
          <a:p>
            <a:r>
              <a:rPr lang="en-US"/>
              <a:t>Click icon to add picture</a:t>
            </a:r>
          </a:p>
        </p:txBody>
      </p:sp>
      <p:sp>
        <p:nvSpPr>
          <p:cNvPr id="10" name="Text Placeholder 3">
            <a:extLst>
              <a:ext uri="{FF2B5EF4-FFF2-40B4-BE49-F238E27FC236}">
                <a16:creationId xmlns:a16="http://schemas.microsoft.com/office/drawing/2014/main" id="{C13AA95C-29B9-4045-B598-AA928D1B9666}"/>
              </a:ext>
            </a:extLst>
          </p:cNvPr>
          <p:cNvSpPr>
            <a:spLocks noGrp="1"/>
          </p:cNvSpPr>
          <p:nvPr>
            <p:ph type="body" sz="half" idx="44" hasCustomPrompt="1"/>
          </p:nvPr>
        </p:nvSpPr>
        <p:spPr>
          <a:xfrm>
            <a:off x="4522572" y="5225969"/>
            <a:ext cx="6145427" cy="204993"/>
          </a:xfrm>
          <a:prstGeom prst="rect">
            <a:avLst/>
          </a:prstGeom>
        </p:spPr>
        <p:txBody>
          <a:bodyPr wrap="square" lIns="0" rIns="0">
            <a:spAutoFit/>
          </a:bodyPr>
          <a:lstStyle>
            <a:lvl1pPr marL="0" indent="0">
              <a:buNone/>
              <a:defRPr lang="en-US" sz="1200" b="0" i="0" kern="0" spc="0" baseline="0" dirty="0">
                <a:solidFill>
                  <a:schemeClr val="bg1"/>
                </a:solidFill>
                <a:latin typeface="+mj-lt"/>
                <a:ea typeface="+mn-ea"/>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Job title, company, location</a:t>
            </a:r>
          </a:p>
        </p:txBody>
      </p:sp>
      <p:sp>
        <p:nvSpPr>
          <p:cNvPr id="11" name="TextBox 10">
            <a:extLst>
              <a:ext uri="{FF2B5EF4-FFF2-40B4-BE49-F238E27FC236}">
                <a16:creationId xmlns:a16="http://schemas.microsoft.com/office/drawing/2014/main" id="{EC98AB57-B534-43CE-8598-7264AC2F5F2D}"/>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sp>
        <p:nvSpPr>
          <p:cNvPr id="13" name="Text Placeholder 2">
            <a:extLst>
              <a:ext uri="{FF2B5EF4-FFF2-40B4-BE49-F238E27FC236}">
                <a16:creationId xmlns:a16="http://schemas.microsoft.com/office/drawing/2014/main" id="{4FB38577-29E6-6546-851F-B5859A13FFB0}"/>
              </a:ext>
            </a:extLst>
          </p:cNvPr>
          <p:cNvSpPr>
            <a:spLocks noGrp="1"/>
          </p:cNvSpPr>
          <p:nvPr>
            <p:ph type="body" sz="quarter" idx="20" hasCustomPrompt="1"/>
          </p:nvPr>
        </p:nvSpPr>
        <p:spPr>
          <a:xfrm>
            <a:off x="3180521" y="2057400"/>
            <a:ext cx="7239000" cy="2438400"/>
          </a:xfrm>
        </p:spPr>
        <p:txBody>
          <a:bodyPr anchor="t" anchorCtr="0">
            <a:normAutofit/>
          </a:bodyPr>
          <a:lstStyle>
            <a:lvl1pPr marL="228600" indent="-457200">
              <a:lnSpc>
                <a:spcPct val="80000"/>
              </a:lnSpc>
              <a:buNone/>
              <a:defRPr sz="4000" spc="0">
                <a:latin typeface="+mj-lt"/>
              </a:defRPr>
            </a:lvl1pPr>
            <a:lvl2pPr marL="302676" indent="0">
              <a:buNone/>
              <a:defRPr sz="4000"/>
            </a:lvl2pPr>
          </a:lstStyle>
          <a:p>
            <a:pPr lvl="0"/>
            <a:r>
              <a:rPr lang="en-US"/>
              <a:t>Click to add quotation</a:t>
            </a:r>
          </a:p>
        </p:txBody>
      </p:sp>
      <p:sp>
        <p:nvSpPr>
          <p:cNvPr id="9" name="Slide Number Placeholder 5">
            <a:extLst>
              <a:ext uri="{FF2B5EF4-FFF2-40B4-BE49-F238E27FC236}">
                <a16:creationId xmlns:a16="http://schemas.microsoft.com/office/drawing/2014/main" id="{74C5E4F1-F78D-4BA6-AACA-743804B39889}"/>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14" name="TextBox 13">
            <a:extLst>
              <a:ext uri="{FF2B5EF4-FFF2-40B4-BE49-F238E27FC236}">
                <a16:creationId xmlns:a16="http://schemas.microsoft.com/office/drawing/2014/main" id="{54410384-AD47-410B-825F-B78DB95426C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7520569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DBC9C8-01B3-4540-A369-925FCA5B85DA}"/>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CCB6B-46C4-4E71-97ED-219163FCE9B9}"/>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pic>
        <p:nvPicPr>
          <p:cNvPr id="8" name="Graphic 7">
            <a:extLst>
              <a:ext uri="{FF2B5EF4-FFF2-40B4-BE49-F238E27FC236}">
                <a16:creationId xmlns:a16="http://schemas.microsoft.com/office/drawing/2014/main" id="{D369067F-2BE1-45B2-9EFA-6A9A908EA02D}"/>
              </a:ext>
            </a:extLst>
          </p:cNvPr>
          <p:cNvPicPr>
            <a:picLocks noChangeAspect="1"/>
          </p:cNvPicPr>
          <p:nvPr/>
        </p:nvPicPr>
        <p:blipFill>
          <a:blip r:embed="rId3">
            <a:lum bright="-100000" contrast="-40000"/>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7" name="Slide Number Placeholder 5">
            <a:extLst>
              <a:ext uri="{FF2B5EF4-FFF2-40B4-BE49-F238E27FC236}">
                <a16:creationId xmlns:a16="http://schemas.microsoft.com/office/drawing/2014/main" id="{E72737AD-2E12-4004-A2CF-C7F35924BCAA}"/>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6" name="TextBox 5">
            <a:extLst>
              <a:ext uri="{FF2B5EF4-FFF2-40B4-BE49-F238E27FC236}">
                <a16:creationId xmlns:a16="http://schemas.microsoft.com/office/drawing/2014/main" id="{4EF1DA9A-1D78-4D95-96CF-6A5A6F1780C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7123188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D79282-0C6F-4DA1-AEBF-59BB180A4787}"/>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20F9E4-16CA-4B30-ADCC-BD4809B43944}"/>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pic>
        <p:nvPicPr>
          <p:cNvPr id="9" name="Graphic 8">
            <a:extLst>
              <a:ext uri="{FF2B5EF4-FFF2-40B4-BE49-F238E27FC236}">
                <a16:creationId xmlns:a16="http://schemas.microsoft.com/office/drawing/2014/main" id="{DA32782B-4285-4443-B35E-426597F48B5D}"/>
              </a:ext>
            </a:extLst>
          </p:cNvPr>
          <p:cNvPicPr>
            <a:picLocks noChangeAspect="1"/>
          </p:cNvPicPr>
          <p:nvPr/>
        </p:nvPicPr>
        <p:blipFill>
          <a:blip r:embed="rId3">
            <a:lum bright="-100000" contrast="-40000"/>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7" name="Slide Number Placeholder 5">
            <a:extLst>
              <a:ext uri="{FF2B5EF4-FFF2-40B4-BE49-F238E27FC236}">
                <a16:creationId xmlns:a16="http://schemas.microsoft.com/office/drawing/2014/main" id="{9B7C703A-71FF-4989-88FC-C0F3D25D64D9}"/>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6" name="TextBox 5">
            <a:extLst>
              <a:ext uri="{FF2B5EF4-FFF2-40B4-BE49-F238E27FC236}">
                <a16:creationId xmlns:a16="http://schemas.microsoft.com/office/drawing/2014/main" id="{09B2D066-81A6-4284-990C-1A8C2C9401A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24635731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0B2582-0AA8-4ADE-93ED-933389D9CEA8}"/>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4C5D01-C630-4FFC-963D-B04C145573CD}"/>
              </a:ext>
            </a:extLst>
          </p:cNvPr>
          <p:cNvSpPr txBox="1"/>
          <p:nvPr/>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2022 Cisco and/or its affiliates. All rights reserved. Cisco Confidential</a:t>
            </a:r>
          </a:p>
        </p:txBody>
      </p:sp>
      <p:pic>
        <p:nvPicPr>
          <p:cNvPr id="7" name="Graphic 6">
            <a:extLst>
              <a:ext uri="{FF2B5EF4-FFF2-40B4-BE49-F238E27FC236}">
                <a16:creationId xmlns:a16="http://schemas.microsoft.com/office/drawing/2014/main" id="{B1EA5CA4-D214-4215-B4F2-55F15B930CBC}"/>
              </a:ext>
            </a:extLst>
          </p:cNvPr>
          <p:cNvPicPr>
            <a:picLocks noChangeAspect="1"/>
          </p:cNvPicPr>
          <p:nvPr/>
        </p:nvPicPr>
        <p:blipFill>
          <a:blip r:embed="rId3">
            <a:lum bright="-100000" contrast="-40000"/>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8" name="Slide Number Placeholder 5">
            <a:extLst>
              <a:ext uri="{FF2B5EF4-FFF2-40B4-BE49-F238E27FC236}">
                <a16:creationId xmlns:a16="http://schemas.microsoft.com/office/drawing/2014/main" id="{0B71CDC6-FE36-4515-8F33-CBC64C040496}"/>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6" name="TextBox 5">
            <a:extLst>
              <a:ext uri="{FF2B5EF4-FFF2-40B4-BE49-F238E27FC236}">
                <a16:creationId xmlns:a16="http://schemas.microsoft.com/office/drawing/2014/main" id="{11F1BE63-52B2-45C9-8716-B6609CBF5BD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CiscoSansTT Light" panose="020B0503020201020303" pitchFamily="34" charset="0"/>
                <a:ea typeface="+mn-ea"/>
                <a:cs typeface="+mn-cs"/>
              </a:rPr>
              <a:t>© 2022 Cisco and/or its affiliates. All rights reserved. Cisco Confidential</a:t>
            </a:r>
          </a:p>
        </p:txBody>
      </p:sp>
    </p:spTree>
    <p:extLst>
      <p:ext uri="{BB962C8B-B14F-4D97-AF65-F5344CB8AC3E}">
        <p14:creationId xmlns:p14="http://schemas.microsoft.com/office/powerpoint/2010/main" val="358808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Bulleted 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11A5B07-96E9-42C8-81C4-56D26550D3B3}"/>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 Placeholder 2">
            <a:extLst>
              <a:ext uri="{FF2B5EF4-FFF2-40B4-BE49-F238E27FC236}">
                <a16:creationId xmlns:a16="http://schemas.microsoft.com/office/drawing/2014/main" id="{B30AEE4A-8045-4764-924B-E00BAD868F3F}"/>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a:defRPr sz="1400"/>
            </a:lvl2pPr>
            <a:lvl3pPr>
              <a:defRPr sz="1200"/>
            </a:lvl3pPr>
            <a:lvl4pPr>
              <a:defRPr sz="1000"/>
            </a:lvl4pPr>
            <a:lvl5pPr marL="685800" indent="-171450">
              <a:buFont typeface="Arial" panose="020B0604020202020204" pitchFamily="34" charset="0"/>
              <a:buChar cha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lide Number Placeholder 5">
            <a:extLst>
              <a:ext uri="{FF2B5EF4-FFF2-40B4-BE49-F238E27FC236}">
                <a16:creationId xmlns:a16="http://schemas.microsoft.com/office/drawing/2014/main" id="{A600E8FC-18DB-4F8B-8AFE-011819C11661}"/>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2" name="TextBox 1">
            <a:extLst>
              <a:ext uri="{FF2B5EF4-FFF2-40B4-BE49-F238E27FC236}">
                <a16:creationId xmlns:a16="http://schemas.microsoft.com/office/drawing/2014/main" id="{17D0C2BF-41AA-D844-D97F-979CD6ED4B1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235951902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1-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p:nvSpPr>
        <p:spPr>
          <a:xfrm>
            <a:off x="11219935" y="6357551"/>
            <a:ext cx="400565" cy="253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92773B-7150-44D2-AFDB-DE60A8A0F625}"/>
              </a:ext>
            </a:extLst>
          </p:cNvPr>
          <p:cNvSpPr/>
          <p:nvPr/>
        </p:nvSpPr>
        <p:spPr>
          <a:xfrm>
            <a:off x="304800" y="6411595"/>
            <a:ext cx="2819400" cy="1791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2E34736F-B029-49B8-8AB9-9AF8885179DF}"/>
              </a:ext>
            </a:extLst>
          </p:cNvPr>
          <p:cNvPicPr>
            <a:picLocks noChangeAspect="1"/>
          </p:cNvPicPr>
          <p:nvPr/>
        </p:nvPicPr>
        <p:blipFill>
          <a:blip r:embed="rId2"/>
          <a:stretch>
            <a:fillRect/>
          </a:stretch>
        </p:blipFill>
        <p:spPr>
          <a:xfrm>
            <a:off x="4639585" y="2209800"/>
            <a:ext cx="2908667" cy="2130552"/>
          </a:xfrm>
          <a:prstGeom prst="rect">
            <a:avLst/>
          </a:prstGeom>
        </p:spPr>
      </p:pic>
    </p:spTree>
    <p:extLst>
      <p:ext uri="{BB962C8B-B14F-4D97-AF65-F5344CB8AC3E}">
        <p14:creationId xmlns:p14="http://schemas.microsoft.com/office/powerpoint/2010/main" val="1156625396"/>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2-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p:nvSpPr>
        <p:spPr>
          <a:xfrm>
            <a:off x="11219935" y="6369909"/>
            <a:ext cx="400565" cy="240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79071DA-63B2-46A2-892F-B272FF3B2408}"/>
              </a:ext>
            </a:extLst>
          </p:cNvPr>
          <p:cNvSpPr/>
          <p:nvPr/>
        </p:nvSpPr>
        <p:spPr>
          <a:xfrm>
            <a:off x="571500" y="6426808"/>
            <a:ext cx="457200" cy="129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3502BA1-C085-4AE9-AA4A-B42AF8646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4625" y="6169253"/>
            <a:ext cx="1285874" cy="355606"/>
          </a:xfrm>
          <a:prstGeom prst="rect">
            <a:avLst/>
          </a:prstGeom>
        </p:spPr>
      </p:pic>
    </p:spTree>
    <p:extLst>
      <p:ext uri="{BB962C8B-B14F-4D97-AF65-F5344CB8AC3E}">
        <p14:creationId xmlns:p14="http://schemas.microsoft.com/office/powerpoint/2010/main" val="269998511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27298A57-2884-4E0B-8D41-9511E9B6F7D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69689" y="6096308"/>
            <a:ext cx="1557161" cy="430631"/>
          </a:xfrm>
          <a:prstGeom prst="rect">
            <a:avLst/>
          </a:prstGeom>
        </p:spPr>
      </p:pic>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p:nvPr>
        </p:nvSpPr>
        <p:spPr>
          <a:xfrm>
            <a:off x="571500" y="4604923"/>
            <a:ext cx="7277100" cy="511087"/>
          </a:xfrm>
          <a:prstGeom prst="rect">
            <a:avLst/>
          </a:prstGeom>
        </p:spPr>
        <p:txBody>
          <a:bodyPr wrap="square" lIns="0" tIns="0" rIns="0" bIns="0" anchor="b" anchorCtr="0">
            <a:noAutofit/>
          </a:bodyPr>
          <a:lstStyle>
            <a:lvl1pPr marL="0" indent="0">
              <a:lnSpc>
                <a:spcPct val="100000"/>
              </a:lnSpc>
              <a:buNone/>
              <a:defRPr sz="1600" b="0" i="0" spc="0" baseline="0">
                <a:solidFill>
                  <a:schemeClr val="bg1"/>
                </a:solidFill>
                <a:latin typeface="CiscoSansTT Light" panose="020B0503020201020303" pitchFamily="34" charset="0"/>
                <a:cs typeface="CiscoSansTT Ligh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p:nvPr>
        </p:nvSpPr>
        <p:spPr>
          <a:xfrm>
            <a:off x="571500" y="5248892"/>
            <a:ext cx="7277100" cy="950522"/>
          </a:xfrm>
          <a:prstGeom prst="rect">
            <a:avLst/>
          </a:prstGeom>
        </p:spPr>
        <p:txBody>
          <a:bodyPr wrap="square" lIns="0" tIns="0" rIns="0" bIns="0">
            <a:noAutofit/>
          </a:bodyPr>
          <a:lstStyle>
            <a:lvl1pPr marL="0" indent="0">
              <a:lnSpc>
                <a:spcPct val="100000"/>
              </a:lnSpc>
              <a:buNone/>
              <a:defRPr sz="1200" b="0" i="0" spc="0" baseline="0">
                <a:solidFill>
                  <a:schemeClr val="bg1"/>
                </a:solidFill>
                <a:latin typeface="CiscoSansTT Light" panose="020B0503020201020303" pitchFamily="34" charset="0"/>
                <a:cs typeface="CiscoSansTT Ligh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p:nvPr>
        </p:nvSpPr>
        <p:spPr>
          <a:xfrm>
            <a:off x="571500" y="609600"/>
            <a:ext cx="7277100" cy="2667000"/>
          </a:xfrm>
          <a:prstGeom prst="rect">
            <a:avLst/>
          </a:prstGeom>
        </p:spPr>
        <p:txBody>
          <a:bodyPr vert="horz" wrap="square" lIns="0" tIns="0" rIns="0" bIns="0" rtlCol="0" anchor="b" anchorCtr="0">
            <a:noAutofit/>
          </a:bodyPr>
          <a:lstStyle>
            <a:lvl1pPr>
              <a:defRPr sz="6667" spc="-133"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7277099" cy="1050207"/>
          </a:xfrm>
          <a:prstGeom prst="rect">
            <a:avLst/>
          </a:prstGeom>
        </p:spPr>
        <p:txBody>
          <a:bodyPr wrap="square" lIns="0" tIns="0" rIns="0" bIns="0">
            <a:noAutofit/>
          </a:bodyPr>
          <a:lstStyle>
            <a:lvl1pPr marL="0" indent="0">
              <a:lnSpc>
                <a:spcPct val="100000"/>
              </a:lnSpc>
              <a:buNone/>
              <a:defRPr sz="2667" b="0" i="0" spc="0" baseline="0">
                <a:solidFill>
                  <a:schemeClr val="bg1"/>
                </a:solidFill>
                <a:latin typeface="CiscoSansTT Light" panose="020B0503020201020303" pitchFamily="34" charset="0"/>
                <a:cs typeface="CiscoSansTT Ligh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CiscoSansTT Light" panose="020B0503020201020303" pitchFamily="34" charset="0"/>
                <a:ea typeface="+mn-ea"/>
                <a:cs typeface="+mn-cs"/>
              </a:rPr>
              <a:t>© 2023 Cisco and/or its affiliates. All rights reserved. Cisco Confidential</a:t>
            </a:r>
          </a:p>
        </p:txBody>
      </p:sp>
    </p:spTree>
    <p:extLst>
      <p:ext uri="{BB962C8B-B14F-4D97-AF65-F5344CB8AC3E}">
        <p14:creationId xmlns:p14="http://schemas.microsoft.com/office/powerpoint/2010/main" val="7681523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2-Closing Logo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6B0B4-3520-4FD1-A485-FDE64BA8BD31}"/>
              </a:ext>
            </a:extLst>
          </p:cNvPr>
          <p:cNvSpPr/>
          <p:nvPr userDrawn="1"/>
        </p:nvSpPr>
        <p:spPr>
          <a:xfrm>
            <a:off x="11219935" y="6431691"/>
            <a:ext cx="400565" cy="1791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iscoSansTT Light" panose="020B0503020201020303" pitchFamily="34" charset="0"/>
            </a:endParaRPr>
          </a:p>
        </p:txBody>
      </p:sp>
      <p:sp>
        <p:nvSpPr>
          <p:cNvPr id="2" name="Rectangle 1">
            <a:extLst>
              <a:ext uri="{FF2B5EF4-FFF2-40B4-BE49-F238E27FC236}">
                <a16:creationId xmlns:a16="http://schemas.microsoft.com/office/drawing/2014/main" id="{979071DA-63B2-46A2-892F-B272FF3B2408}"/>
              </a:ext>
            </a:extLst>
          </p:cNvPr>
          <p:cNvSpPr/>
          <p:nvPr userDrawn="1"/>
        </p:nvSpPr>
        <p:spPr>
          <a:xfrm>
            <a:off x="571500" y="6426808"/>
            <a:ext cx="457200" cy="1291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iscoSansTT Light" panose="020B0503020201020303" pitchFamily="34" charset="0"/>
            </a:endParaRPr>
          </a:p>
        </p:txBody>
      </p:sp>
      <p:pic>
        <p:nvPicPr>
          <p:cNvPr id="10" name="Graphic 9">
            <a:extLst>
              <a:ext uri="{FF2B5EF4-FFF2-40B4-BE49-F238E27FC236}">
                <a16:creationId xmlns:a16="http://schemas.microsoft.com/office/drawing/2014/main" id="{98476E2B-BF0F-43E5-977E-B7359AD1BD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69689" y="6096308"/>
            <a:ext cx="1557161" cy="430631"/>
          </a:xfrm>
          <a:prstGeom prst="rect">
            <a:avLst/>
          </a:prstGeom>
        </p:spPr>
      </p:pic>
    </p:spTree>
    <p:extLst>
      <p:ext uri="{BB962C8B-B14F-4D97-AF65-F5344CB8AC3E}">
        <p14:creationId xmlns:p14="http://schemas.microsoft.com/office/powerpoint/2010/main" val="2610519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B4490E3A-EE7B-48AF-BD6B-46266697BF9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bg1"/>
                </a:solidFill>
              </a:defRPr>
            </a:lvl1pPr>
          </a:lstStyle>
          <a:p>
            <a:fld id="{36F82149-F45F-43B8-A3A4-A806FF41D823}" type="slidenum">
              <a:rPr lang="en-US" smtClean="0"/>
              <a:pPr/>
              <a:t>‹#›</a:t>
            </a:fld>
            <a:endParaRPr lang="en-US"/>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Calibri" panose="020F0502020204030204" pitchFamily="34" charset="0"/>
                <a:ea typeface="+mn-ea"/>
                <a:cs typeface="+mn-cs"/>
              </a:rPr>
              <a:t>© 2023 Cisco and/or its affiliates. All rights reserved. Cisco Confidential</a:t>
            </a:r>
          </a:p>
        </p:txBody>
      </p:sp>
      <p:sp>
        <p:nvSpPr>
          <p:cNvPr id="5" name="Text Placeholder 5">
            <a:extLst>
              <a:ext uri="{FF2B5EF4-FFF2-40B4-BE49-F238E27FC236}">
                <a16:creationId xmlns:a16="http://schemas.microsoft.com/office/drawing/2014/main" id="{A804FAF7-4F72-EA4E-AEBC-7A635FDEC817}"/>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Calibri" panose="020F0502020204030204" pitchFamily="34" charset="0"/>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6" name="Title Placeholder 1">
            <a:extLst>
              <a:ext uri="{FF2B5EF4-FFF2-40B4-BE49-F238E27FC236}">
                <a16:creationId xmlns:a16="http://schemas.microsoft.com/office/drawing/2014/main" id="{D763AE61-2A36-D048-9DE9-486F9C10B3F7}"/>
              </a:ext>
            </a:extLst>
          </p:cNvPr>
          <p:cNvSpPr>
            <a:spLocks noGrp="1"/>
          </p:cNvSpPr>
          <p:nvPr>
            <p:ph type="title"/>
          </p:nvPr>
        </p:nvSpPr>
        <p:spPr>
          <a:xfrm>
            <a:off x="571500" y="609600"/>
            <a:ext cx="11049000" cy="594945"/>
          </a:xfrm>
          <a:prstGeom prst="rect">
            <a:avLst/>
          </a:prstGeom>
        </p:spPr>
        <p:txBody>
          <a:bodyPr vert="horz" lIns="0" tIns="0" rIns="0" bIns="0" rtlCol="0" anchor="t" anchorCtr="0">
            <a:no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405946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hasCustomPrompt="1"/>
          </p:nvPr>
        </p:nvSpPr>
        <p:spPr>
          <a:xfrm>
            <a:off x="571500" y="4869789"/>
            <a:ext cx="7277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Speaker name and title</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hasCustomPrompt="1"/>
          </p:nvPr>
        </p:nvSpPr>
        <p:spPr>
          <a:xfrm>
            <a:off x="571500" y="5248892"/>
            <a:ext cx="7277100" cy="184666"/>
          </a:xfrm>
          <a:prstGeom prst="rect">
            <a:avLst/>
          </a:prstGeom>
        </p:spPr>
        <p:txBody>
          <a:bodyPr wrap="square" lIns="0" tIns="0" rIns="0" bIns="0">
            <a:spAutoFit/>
          </a:bodyPr>
          <a:lstStyle>
            <a:lvl1pPr marL="0" indent="0">
              <a:lnSpc>
                <a:spcPct val="100000"/>
              </a:lnSpc>
              <a:buNone/>
              <a:defRPr sz="12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Date of the event or presentation</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hasCustomPrompt="1"/>
          </p:nvPr>
        </p:nvSpPr>
        <p:spPr>
          <a:xfrm>
            <a:off x="571500" y="1790701"/>
            <a:ext cx="7277100" cy="1485900"/>
          </a:xfrm>
          <a:prstGeom prst="rect">
            <a:avLst/>
          </a:prstGeom>
        </p:spPr>
        <p:txBody>
          <a:bodyPr vert="horz" wrap="square" lIns="0" tIns="0" rIns="0" bIns="0" rtlCol="0" anchor="b" anchorCtr="0">
            <a:noAutofit/>
          </a:bodyPr>
          <a:lstStyle>
            <a:lvl1pPr>
              <a:defRPr sz="5400" spc="-133" baseline="0">
                <a:solidFill>
                  <a:schemeClr val="tx1"/>
                </a:solidFill>
              </a:defRPr>
            </a:lvl1pPr>
          </a:lstStyle>
          <a:p>
            <a:r>
              <a:rPr lang="en-US"/>
              <a:t>Click to edit </a:t>
            </a:r>
            <a:br>
              <a:rPr lang="en-US"/>
            </a:br>
            <a:r>
              <a:rPr lang="en-US"/>
              <a:t>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7277099" cy="307777"/>
          </a:xfrm>
          <a:prstGeom prst="rect">
            <a:avLst/>
          </a:prstGeom>
        </p:spPr>
        <p:txBody>
          <a:bodyPr wrap="square" lIns="0" tIns="0" rIns="0" bIns="0">
            <a:spAutoFit/>
          </a:bodyPr>
          <a:lstStyle>
            <a:lvl1pPr marL="0" indent="0">
              <a:lnSpc>
                <a:spcPct val="100000"/>
              </a:lnSpc>
              <a:buNone/>
              <a:defRPr sz="20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 Cisco Confidential</a:t>
            </a:r>
          </a:p>
        </p:txBody>
      </p:sp>
      <p:pic>
        <p:nvPicPr>
          <p:cNvPr id="12" name="Picture 11" descr="Logo&#10;&#10;Description automatically generated">
            <a:extLst>
              <a:ext uri="{FF2B5EF4-FFF2-40B4-BE49-F238E27FC236}">
                <a16:creationId xmlns:a16="http://schemas.microsoft.com/office/drawing/2014/main" id="{C213C3D1-EB09-4146-8395-36A5B8D30F2F}"/>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0300053" y="6133088"/>
            <a:ext cx="1366496" cy="417784"/>
          </a:xfrm>
          <a:prstGeom prst="rect">
            <a:avLst/>
          </a:prstGeom>
        </p:spPr>
      </p:pic>
    </p:spTree>
    <p:extLst>
      <p:ext uri="{BB962C8B-B14F-4D97-AF65-F5344CB8AC3E}">
        <p14:creationId xmlns:p14="http://schemas.microsoft.com/office/powerpoint/2010/main" val="2518589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5" name="Slide Number Placeholder 5">
            <a:extLst>
              <a:ext uri="{FF2B5EF4-FFF2-40B4-BE49-F238E27FC236}">
                <a16:creationId xmlns:a16="http://schemas.microsoft.com/office/drawing/2014/main" id="{9A02B8EA-12A2-4673-BF3F-8D4FB8234D2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pPr marL="0" marR="0" lvl="0" indent="0" algn="r" defTabSz="926372" rtl="0" eaLnBrk="1" fontAlgn="auto" latinLnBrk="0" hangingPunct="1">
              <a:lnSpc>
                <a:spcPct val="100000"/>
              </a:lnSpc>
              <a:spcBef>
                <a:spcPts val="0"/>
              </a:spcBef>
              <a:spcAft>
                <a:spcPts val="0"/>
              </a:spcAft>
              <a:buClrTx/>
              <a:buSzTx/>
              <a:buFontTx/>
              <a:buNone/>
              <a:tabLst/>
              <a:defRPr/>
            </a:pPr>
            <a:fld id="{A7D7A393-7AAB-4C35-B2E9-5B44BBD349B3}" type="slidenum">
              <a:rPr kumimoji="0" lang="en-US" sz="800" b="0" i="0" u="none" strike="noStrike" kern="1200" cap="none" spc="0" normalizeH="0" baseline="0" noProof="0" smtClean="0">
                <a:ln>
                  <a:noFill/>
                </a:ln>
                <a:solidFill>
                  <a:srgbClr val="FFFFFF"/>
                </a:solidFill>
                <a:effectLst/>
                <a:uLnTx/>
                <a:uFillTx/>
                <a:latin typeface="CiscoSansTT Light"/>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2" name="TextBox 1">
            <a:extLst>
              <a:ext uri="{FF2B5EF4-FFF2-40B4-BE49-F238E27FC236}">
                <a16:creationId xmlns:a16="http://schemas.microsoft.com/office/drawing/2014/main" id="{8A6C810A-931B-A6C7-1390-C91659B41103}"/>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iscoSansTT Light"/>
                <a:ea typeface="+mn-ea"/>
                <a:cs typeface="+mn-cs"/>
              </a:rPr>
              <a:t>© 2023 Cisco and/or its affiliates. All rights reserved. Cisco Confidential</a:t>
            </a:r>
          </a:p>
        </p:txBody>
      </p:sp>
    </p:spTree>
    <p:extLst>
      <p:ext uri="{BB962C8B-B14F-4D97-AF65-F5344CB8AC3E}">
        <p14:creationId xmlns:p14="http://schemas.microsoft.com/office/powerpoint/2010/main" val="12738909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332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90"/>
            <a:ext cx="5334000" cy="92333"/>
          </a:xfrm>
          <a:prstGeom prst="rect">
            <a:avLst/>
          </a:prstGeom>
          <a:noFill/>
        </p:spPr>
        <p:txBody>
          <a:bodyPr wrap="square" lIns="0" tIns="0" rIns="0" bIns="0" rtlCol="0">
            <a:spAutoFit/>
          </a:bodyPr>
          <a:lstStyle/>
          <a:p>
            <a:pPr marL="0" marR="0" lvl="0" indent="0" algn="ctr" defTabSz="926349"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
        <p:nvSpPr>
          <p:cNvPr id="5" name="Title Placeholder 1">
            <a:extLst>
              <a:ext uri="{FF2B5EF4-FFF2-40B4-BE49-F238E27FC236}">
                <a16:creationId xmlns:a16="http://schemas.microsoft.com/office/drawing/2014/main" id="{10EFCBAB-6317-42C6-9C42-C9D698542A6D}"/>
              </a:ext>
            </a:extLst>
          </p:cNvPr>
          <p:cNvSpPr>
            <a:spLocks noGrp="1"/>
          </p:cNvSpPr>
          <p:nvPr>
            <p:ph type="title"/>
          </p:nvPr>
        </p:nvSpPr>
        <p:spPr>
          <a:xfrm>
            <a:off x="571500" y="609601"/>
            <a:ext cx="11049000" cy="553999"/>
          </a:xfrm>
          <a:prstGeom prst="rect">
            <a:avLst/>
          </a:prstGeom>
        </p:spPr>
        <p:txBody>
          <a:bodyPr vert="horz" wrap="square" lIns="0" tIns="0" rIns="0" bIns="0" rtlCol="0" anchor="t" anchorCtr="0">
            <a:sp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3739087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 Cisco Confidential</a:t>
            </a:r>
          </a:p>
        </p:txBody>
      </p:sp>
      <p:sp>
        <p:nvSpPr>
          <p:cNvPr id="5" name="Slide Number Placeholder 5">
            <a:extLst>
              <a:ext uri="{FF2B5EF4-FFF2-40B4-BE49-F238E27FC236}">
                <a16:creationId xmlns:a16="http://schemas.microsoft.com/office/drawing/2014/main" id="{9A02B8EA-12A2-4673-BF3F-8D4FB8234D2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3859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0704F681-49B6-47B0-A3F5-B84E2F9F4A1C}"/>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6" name="Text Placeholder 2">
            <a:extLst>
              <a:ext uri="{FF2B5EF4-FFF2-40B4-BE49-F238E27FC236}">
                <a16:creationId xmlns:a16="http://schemas.microsoft.com/office/drawing/2014/main" id="{D8638606-C8D7-440A-B48E-CAE6A412E317}"/>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marL="0" indent="0">
              <a:buNone/>
              <a:defRPr sz="1400"/>
            </a:lvl2pPr>
            <a:lvl3pPr marL="228600" indent="0">
              <a:buNone/>
              <a:defRPr sz="1200"/>
            </a:lvl3pPr>
            <a:lvl4pPr marL="406400" indent="0">
              <a:buNone/>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5">
            <a:extLst>
              <a:ext uri="{FF2B5EF4-FFF2-40B4-BE49-F238E27FC236}">
                <a16:creationId xmlns:a16="http://schemas.microsoft.com/office/drawing/2014/main" id="{FEBBEBD3-DA2A-413E-A1C2-D3175E44FF7A}"/>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2" name="TextBox 1">
            <a:extLst>
              <a:ext uri="{FF2B5EF4-FFF2-40B4-BE49-F238E27FC236}">
                <a16:creationId xmlns:a16="http://schemas.microsoft.com/office/drawing/2014/main" id="{3D419897-F4A1-7E7C-1EA3-A558107564E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317972044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E43F6E-A8D0-4155-BD27-8561034BB2B8}"/>
              </a:ext>
            </a:extLst>
          </p:cNvPr>
          <p:cNvSpPr txBox="1"/>
          <p:nvPr/>
        </p:nvSpPr>
        <p:spPr>
          <a:xfrm>
            <a:off x="3429000" y="6437290"/>
            <a:ext cx="5334000" cy="92333"/>
          </a:xfrm>
          <a:prstGeom prst="rect">
            <a:avLst/>
          </a:prstGeom>
          <a:noFill/>
        </p:spPr>
        <p:txBody>
          <a:bodyPr wrap="square" lIns="0" tIns="0" rIns="0" bIns="0" rtlCol="0">
            <a:spAutoFit/>
          </a:bodyPr>
          <a:lstStyle/>
          <a:p>
            <a:pPr marL="0" marR="0" lvl="0" indent="0" algn="ctr" defTabSz="926349"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CiscoSansTT ExtraLight" panose="020B0303020201020303" pitchFamily="34" charset="0"/>
                <a:ea typeface="+mn-ea"/>
                <a:cs typeface="+mn-cs"/>
              </a:rPr>
              <a:t>© 2023 Cisco and/or its affiliates. All rights reserved. Cisco Confidential</a:t>
            </a:r>
          </a:p>
        </p:txBody>
      </p:sp>
      <p:sp>
        <p:nvSpPr>
          <p:cNvPr id="5" name="Title Placeholder 1">
            <a:extLst>
              <a:ext uri="{FF2B5EF4-FFF2-40B4-BE49-F238E27FC236}">
                <a16:creationId xmlns:a16="http://schemas.microsoft.com/office/drawing/2014/main" id="{10EFCBAB-6317-42C6-9C42-C9D698542A6D}"/>
              </a:ext>
            </a:extLst>
          </p:cNvPr>
          <p:cNvSpPr>
            <a:spLocks noGrp="1"/>
          </p:cNvSpPr>
          <p:nvPr>
            <p:ph type="title"/>
          </p:nvPr>
        </p:nvSpPr>
        <p:spPr>
          <a:xfrm>
            <a:off x="571500" y="609601"/>
            <a:ext cx="11049000" cy="553999"/>
          </a:xfrm>
          <a:prstGeom prst="rect">
            <a:avLst/>
          </a:prstGeom>
        </p:spPr>
        <p:txBody>
          <a:bodyPr vert="horz" wrap="square" lIns="0" tIns="0" rIns="0" bIns="0" rtlCol="0" anchor="t" anchorCtr="0">
            <a:spAutoFit/>
          </a:bodyPr>
          <a:lstStyle>
            <a:lvl1pPr>
              <a:defRPr lang="en-US" sz="4000" dirty="0"/>
            </a:lvl1pPr>
          </a:lstStyle>
          <a:p>
            <a:pPr lvl="0"/>
            <a:r>
              <a:rPr lang="en-US"/>
              <a:t>Click to edit Master title style</a:t>
            </a:r>
          </a:p>
        </p:txBody>
      </p:sp>
      <p:sp>
        <p:nvSpPr>
          <p:cNvPr id="6" name="Slide Number Placeholder 5">
            <a:extLst>
              <a:ext uri="{FF2B5EF4-FFF2-40B4-BE49-F238E27FC236}">
                <a16:creationId xmlns:a16="http://schemas.microsoft.com/office/drawing/2014/main" id="{7058B3AC-6BA3-467C-9B06-DC6E5AA25EC7}"/>
              </a:ext>
            </a:extLst>
          </p:cNvPr>
          <p:cNvSpPr txBox="1">
            <a:spLocks/>
          </p:cNvSpPr>
          <p:nvPr/>
        </p:nvSpPr>
        <p:spPr>
          <a:xfrm>
            <a:off x="10020301" y="6401750"/>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z="800" smtClean="0">
                <a:solidFill>
                  <a:schemeClr val="bg1"/>
                </a:solidFill>
                <a:latin typeface="CiscoSansTT ExtraLight" panose="020B0303020201020303" pitchFamily="34" charset="0"/>
              </a:rPr>
              <a:pPr/>
              <a:t>‹#›</a:t>
            </a:fld>
            <a:endParaRPr lang="en-US" sz="800">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2831566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hasCustomPrompt="1"/>
          </p:nvPr>
        </p:nvSpPr>
        <p:spPr>
          <a:xfrm>
            <a:off x="571500" y="4869789"/>
            <a:ext cx="7277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Speaker name and title</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hasCustomPrompt="1"/>
          </p:nvPr>
        </p:nvSpPr>
        <p:spPr>
          <a:xfrm>
            <a:off x="571500" y="5248892"/>
            <a:ext cx="7277100" cy="184666"/>
          </a:xfrm>
          <a:prstGeom prst="rect">
            <a:avLst/>
          </a:prstGeom>
        </p:spPr>
        <p:txBody>
          <a:bodyPr wrap="square" lIns="0" tIns="0" rIns="0" bIns="0">
            <a:spAutoFit/>
          </a:bodyPr>
          <a:lstStyle>
            <a:lvl1pPr marL="0" indent="0">
              <a:lnSpc>
                <a:spcPct val="100000"/>
              </a:lnSpc>
              <a:buNone/>
              <a:defRPr sz="12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Date of the event or presentation</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hasCustomPrompt="1"/>
          </p:nvPr>
        </p:nvSpPr>
        <p:spPr>
          <a:xfrm>
            <a:off x="571500" y="1790701"/>
            <a:ext cx="7277100" cy="1485900"/>
          </a:xfrm>
          <a:prstGeom prst="rect">
            <a:avLst/>
          </a:prstGeom>
        </p:spPr>
        <p:txBody>
          <a:bodyPr vert="horz" wrap="square" lIns="0" tIns="0" rIns="0" bIns="0" rtlCol="0" anchor="b" anchorCtr="0">
            <a:noAutofit/>
          </a:bodyPr>
          <a:lstStyle>
            <a:lvl1pPr>
              <a:defRPr sz="5400" spc="-133" baseline="0">
                <a:solidFill>
                  <a:schemeClr val="tx1"/>
                </a:solidFill>
              </a:defRPr>
            </a:lvl1pPr>
          </a:lstStyle>
          <a:p>
            <a:r>
              <a:rPr lang="en-US"/>
              <a:t>Click to edit </a:t>
            </a:r>
            <a:br>
              <a:rPr lang="en-US"/>
            </a:br>
            <a:r>
              <a:rPr lang="en-US"/>
              <a:t>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7277099" cy="307777"/>
          </a:xfrm>
          <a:prstGeom prst="rect">
            <a:avLst/>
          </a:prstGeom>
        </p:spPr>
        <p:txBody>
          <a:bodyPr wrap="square" lIns="0" tIns="0" rIns="0" bIns="0">
            <a:spAutoFit/>
          </a:bodyPr>
          <a:lstStyle>
            <a:lvl1pPr marL="0" indent="0">
              <a:lnSpc>
                <a:spcPct val="100000"/>
              </a:lnSpc>
              <a:buNone/>
              <a:defRPr sz="20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pic>
        <p:nvPicPr>
          <p:cNvPr id="12" name="Picture 11" descr="Logo&#10;&#10;Description automatically generated">
            <a:extLst>
              <a:ext uri="{FF2B5EF4-FFF2-40B4-BE49-F238E27FC236}">
                <a16:creationId xmlns:a16="http://schemas.microsoft.com/office/drawing/2014/main" id="{C213C3D1-EB09-4146-8395-36A5B8D30F2F}"/>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0300053" y="6133088"/>
            <a:ext cx="1366496" cy="417784"/>
          </a:xfrm>
          <a:prstGeom prst="rect">
            <a:avLst/>
          </a:prstGeom>
        </p:spPr>
      </p:pic>
    </p:spTree>
    <p:extLst>
      <p:ext uri="{BB962C8B-B14F-4D97-AF65-F5344CB8AC3E}">
        <p14:creationId xmlns:p14="http://schemas.microsoft.com/office/powerpoint/2010/main" val="882963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Half &amp; Half Title Slide Dark Layout">
    <p:bg>
      <p:bgPr>
        <a:solidFill>
          <a:srgbClr val="121212"/>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hasCustomPrompt="1"/>
          </p:nvPr>
        </p:nvSpPr>
        <p:spPr>
          <a:xfrm>
            <a:off x="571500" y="4869789"/>
            <a:ext cx="5372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Speaker name and title</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hasCustomPrompt="1"/>
          </p:nvPr>
        </p:nvSpPr>
        <p:spPr>
          <a:xfrm>
            <a:off x="571500" y="5248892"/>
            <a:ext cx="5372100" cy="184666"/>
          </a:xfrm>
          <a:prstGeom prst="rect">
            <a:avLst/>
          </a:prstGeom>
        </p:spPr>
        <p:txBody>
          <a:bodyPr wrap="square" lIns="0" tIns="0" rIns="0" bIns="0">
            <a:spAutoFit/>
          </a:bodyPr>
          <a:lstStyle>
            <a:lvl1pPr marL="0" indent="0">
              <a:lnSpc>
                <a:spcPct val="100000"/>
              </a:lnSpc>
              <a:buNone/>
              <a:defRPr sz="12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Date of the event or presentation</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hasCustomPrompt="1"/>
          </p:nvPr>
        </p:nvSpPr>
        <p:spPr>
          <a:xfrm>
            <a:off x="571500" y="1790701"/>
            <a:ext cx="5372100" cy="1485900"/>
          </a:xfrm>
          <a:prstGeom prst="rect">
            <a:avLst/>
          </a:prstGeom>
        </p:spPr>
        <p:txBody>
          <a:bodyPr vert="horz" wrap="square" lIns="0" tIns="0" rIns="0" bIns="0" rtlCol="0" anchor="b" anchorCtr="0">
            <a:noAutofit/>
          </a:bodyPr>
          <a:lstStyle>
            <a:lvl1pPr>
              <a:defRPr sz="5400" spc="-133" baseline="0">
                <a:solidFill>
                  <a:schemeClr val="tx1"/>
                </a:solidFill>
              </a:defRPr>
            </a:lvl1pPr>
          </a:lstStyle>
          <a:p>
            <a:r>
              <a:rPr lang="en-US"/>
              <a:t>Click to edit </a:t>
            </a:r>
            <a:br>
              <a:rPr lang="en-US"/>
            </a:br>
            <a:r>
              <a:rPr lang="en-US"/>
              <a:t>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5372099" cy="307777"/>
          </a:xfrm>
          <a:prstGeom prst="rect">
            <a:avLst/>
          </a:prstGeom>
        </p:spPr>
        <p:txBody>
          <a:bodyPr wrap="square" lIns="0" tIns="0" rIns="0" bIns="0">
            <a:spAutoFit/>
          </a:bodyPr>
          <a:lstStyle>
            <a:lvl1pPr marL="0" indent="0">
              <a:lnSpc>
                <a:spcPct val="100000"/>
              </a:lnSpc>
              <a:buNone/>
              <a:defRPr sz="20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US"/>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3" name="Picture Placeholder 2">
            <a:extLst>
              <a:ext uri="{FF2B5EF4-FFF2-40B4-BE49-F238E27FC236}">
                <a16:creationId xmlns:a16="http://schemas.microsoft.com/office/drawing/2014/main" id="{B73A75F9-B823-4C33-BC6A-70650FACD3A3}"/>
              </a:ext>
            </a:extLst>
          </p:cNvPr>
          <p:cNvSpPr>
            <a:spLocks noGrp="1"/>
          </p:cNvSpPr>
          <p:nvPr>
            <p:ph type="pic" sz="quarter" idx="14" hasCustomPrompt="1"/>
          </p:nvPr>
        </p:nvSpPr>
        <p:spPr>
          <a:xfrm>
            <a:off x="6248400" y="0"/>
            <a:ext cx="5943600" cy="6858000"/>
          </a:xfrm>
          <a:noFill/>
        </p:spPr>
        <p:txBody>
          <a:bodyPr anchor="ctr" anchorCtr="0"/>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Tree>
    <p:extLst>
      <p:ext uri="{BB962C8B-B14F-4D97-AF65-F5344CB8AC3E}">
        <p14:creationId xmlns:p14="http://schemas.microsoft.com/office/powerpoint/2010/main" val="27730899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Five Topics">
    <p:bg>
      <p:bgPr>
        <a:solidFill>
          <a:srgbClr val="121212"/>
        </a:solidFill>
        <a:effectLst/>
      </p:bgPr>
    </p:bg>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5" name="Text Placeholder 4">
            <a:extLst>
              <a:ext uri="{FF2B5EF4-FFF2-40B4-BE49-F238E27FC236}">
                <a16:creationId xmlns:a16="http://schemas.microsoft.com/office/drawing/2014/main" id="{BB213C59-7880-41D1-9DE5-B53FA71B4FD7}"/>
              </a:ext>
            </a:extLst>
          </p:cNvPr>
          <p:cNvSpPr>
            <a:spLocks noGrp="1"/>
          </p:cNvSpPr>
          <p:nvPr>
            <p:ph type="body" sz="quarter" idx="44" hasCustomPrompt="1"/>
          </p:nvPr>
        </p:nvSpPr>
        <p:spPr>
          <a:xfrm>
            <a:off x="6248400" y="609600"/>
            <a:ext cx="647700" cy="369332"/>
          </a:xfrm>
        </p:spPr>
        <p:txBody>
          <a:bodyPr>
            <a:spAutoFit/>
          </a:bodyPr>
          <a:lstStyle>
            <a:lvl1pPr algn="l">
              <a:defRPr sz="2400">
                <a:latin typeface="+mj-lt"/>
              </a:defRPr>
            </a:lvl1pPr>
          </a:lstStyle>
          <a:p>
            <a:pPr lvl="0"/>
            <a:r>
              <a:rPr lang="en-US"/>
              <a:t>01</a:t>
            </a:r>
          </a:p>
        </p:txBody>
      </p:sp>
      <p:sp>
        <p:nvSpPr>
          <p:cNvPr id="7" name="Text Placeholder 6">
            <a:extLst>
              <a:ext uri="{FF2B5EF4-FFF2-40B4-BE49-F238E27FC236}">
                <a16:creationId xmlns:a16="http://schemas.microsoft.com/office/drawing/2014/main" id="{80BD0D78-FA9C-47FE-A8C5-A942C1A9A1E0}"/>
              </a:ext>
            </a:extLst>
          </p:cNvPr>
          <p:cNvSpPr>
            <a:spLocks noGrp="1"/>
          </p:cNvSpPr>
          <p:nvPr>
            <p:ph type="body" sz="quarter" idx="49"/>
          </p:nvPr>
        </p:nvSpPr>
        <p:spPr>
          <a:xfrm>
            <a:off x="7080810" y="609600"/>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4D1B0561-72B3-4A7C-9434-B0EDE523688D}"/>
              </a:ext>
            </a:extLst>
          </p:cNvPr>
          <p:cNvSpPr>
            <a:spLocks noGrp="1"/>
          </p:cNvSpPr>
          <p:nvPr>
            <p:ph type="body" sz="quarter" idx="51"/>
          </p:nvPr>
        </p:nvSpPr>
        <p:spPr>
          <a:xfrm>
            <a:off x="7080810" y="1037804"/>
            <a:ext cx="4539690" cy="196913"/>
          </a:xfrm>
        </p:spPr>
        <p:txBody>
          <a:bodyPr wrap="square">
            <a:spAutoFit/>
          </a:bodyPr>
          <a:lstStyle>
            <a:lvl1pPr>
              <a:defRPr sz="1200">
                <a:latin typeface="+mn-lt"/>
              </a:defRPr>
            </a:lvl1pPr>
          </a:lstStyle>
          <a:p>
            <a:pPr lvl="0"/>
            <a:r>
              <a:rPr lang="en-US"/>
              <a:t>Click to edit Master text styles</a:t>
            </a:r>
          </a:p>
        </p:txBody>
      </p:sp>
      <p:sp>
        <p:nvSpPr>
          <p:cNvPr id="49" name="Text Placeholder 4">
            <a:extLst>
              <a:ext uri="{FF2B5EF4-FFF2-40B4-BE49-F238E27FC236}">
                <a16:creationId xmlns:a16="http://schemas.microsoft.com/office/drawing/2014/main" id="{FB88D30E-5998-42C2-BFDA-6C6AA1F33F7A}"/>
              </a:ext>
            </a:extLst>
          </p:cNvPr>
          <p:cNvSpPr>
            <a:spLocks noGrp="1"/>
          </p:cNvSpPr>
          <p:nvPr>
            <p:ph type="body" sz="quarter" idx="52" hasCustomPrompt="1"/>
          </p:nvPr>
        </p:nvSpPr>
        <p:spPr>
          <a:xfrm>
            <a:off x="6248400" y="1647194"/>
            <a:ext cx="647700" cy="369332"/>
          </a:xfrm>
        </p:spPr>
        <p:txBody>
          <a:bodyPr>
            <a:spAutoFit/>
          </a:bodyPr>
          <a:lstStyle>
            <a:lvl1pPr algn="l">
              <a:defRPr sz="2400">
                <a:latin typeface="+mj-lt"/>
              </a:defRPr>
            </a:lvl1pPr>
          </a:lstStyle>
          <a:p>
            <a:pPr lvl="0"/>
            <a:r>
              <a:rPr lang="en-US"/>
              <a:t>02</a:t>
            </a:r>
          </a:p>
        </p:txBody>
      </p:sp>
      <p:sp>
        <p:nvSpPr>
          <p:cNvPr id="50" name="Text Placeholder 6">
            <a:extLst>
              <a:ext uri="{FF2B5EF4-FFF2-40B4-BE49-F238E27FC236}">
                <a16:creationId xmlns:a16="http://schemas.microsoft.com/office/drawing/2014/main" id="{6D18BF23-F279-48A8-8AFF-AC70F73F091E}"/>
              </a:ext>
            </a:extLst>
          </p:cNvPr>
          <p:cNvSpPr>
            <a:spLocks noGrp="1"/>
          </p:cNvSpPr>
          <p:nvPr>
            <p:ph type="body" sz="quarter" idx="53"/>
          </p:nvPr>
        </p:nvSpPr>
        <p:spPr>
          <a:xfrm>
            <a:off x="7080810" y="1647193"/>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1" name="Text Placeholder 6">
            <a:extLst>
              <a:ext uri="{FF2B5EF4-FFF2-40B4-BE49-F238E27FC236}">
                <a16:creationId xmlns:a16="http://schemas.microsoft.com/office/drawing/2014/main" id="{8445664B-F9E1-4D1D-9F6E-DA27AF43C213}"/>
              </a:ext>
            </a:extLst>
          </p:cNvPr>
          <p:cNvSpPr>
            <a:spLocks noGrp="1"/>
          </p:cNvSpPr>
          <p:nvPr>
            <p:ph type="body" sz="quarter" idx="54"/>
          </p:nvPr>
        </p:nvSpPr>
        <p:spPr>
          <a:xfrm>
            <a:off x="7080810" y="2075397"/>
            <a:ext cx="4539690" cy="196913"/>
          </a:xfrm>
        </p:spPr>
        <p:txBody>
          <a:bodyPr wrap="square">
            <a:spAutoFit/>
          </a:bodyPr>
          <a:lstStyle>
            <a:lvl1pPr>
              <a:defRPr sz="1200">
                <a:latin typeface="+mn-lt"/>
              </a:defRPr>
            </a:lvl1pPr>
          </a:lstStyle>
          <a:p>
            <a:pPr lvl="0"/>
            <a:r>
              <a:rPr lang="en-US"/>
              <a:t>Click to edit Master text styles</a:t>
            </a:r>
          </a:p>
        </p:txBody>
      </p:sp>
      <p:sp>
        <p:nvSpPr>
          <p:cNvPr id="52" name="Text Placeholder 4">
            <a:extLst>
              <a:ext uri="{FF2B5EF4-FFF2-40B4-BE49-F238E27FC236}">
                <a16:creationId xmlns:a16="http://schemas.microsoft.com/office/drawing/2014/main" id="{31F0F46D-89DF-46CA-934B-C124727D9373}"/>
              </a:ext>
            </a:extLst>
          </p:cNvPr>
          <p:cNvSpPr>
            <a:spLocks noGrp="1"/>
          </p:cNvSpPr>
          <p:nvPr>
            <p:ph type="body" sz="quarter" idx="55" hasCustomPrompt="1"/>
          </p:nvPr>
        </p:nvSpPr>
        <p:spPr>
          <a:xfrm>
            <a:off x="6248400" y="2684788"/>
            <a:ext cx="647700" cy="369332"/>
          </a:xfrm>
        </p:spPr>
        <p:txBody>
          <a:bodyPr>
            <a:spAutoFit/>
          </a:bodyPr>
          <a:lstStyle>
            <a:lvl1pPr algn="l">
              <a:defRPr sz="2400">
                <a:latin typeface="+mj-lt"/>
              </a:defRPr>
            </a:lvl1pPr>
          </a:lstStyle>
          <a:p>
            <a:pPr lvl="0"/>
            <a:r>
              <a:rPr lang="en-US"/>
              <a:t>03</a:t>
            </a:r>
          </a:p>
        </p:txBody>
      </p:sp>
      <p:sp>
        <p:nvSpPr>
          <p:cNvPr id="53" name="Text Placeholder 6">
            <a:extLst>
              <a:ext uri="{FF2B5EF4-FFF2-40B4-BE49-F238E27FC236}">
                <a16:creationId xmlns:a16="http://schemas.microsoft.com/office/drawing/2014/main" id="{8BB0DD2A-742F-4019-B2A6-6AC6CF3BEEA3}"/>
              </a:ext>
            </a:extLst>
          </p:cNvPr>
          <p:cNvSpPr>
            <a:spLocks noGrp="1"/>
          </p:cNvSpPr>
          <p:nvPr>
            <p:ph type="body" sz="quarter" idx="56"/>
          </p:nvPr>
        </p:nvSpPr>
        <p:spPr>
          <a:xfrm>
            <a:off x="7080810" y="2684787"/>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4" name="Text Placeholder 6">
            <a:extLst>
              <a:ext uri="{FF2B5EF4-FFF2-40B4-BE49-F238E27FC236}">
                <a16:creationId xmlns:a16="http://schemas.microsoft.com/office/drawing/2014/main" id="{4D48E93A-11A3-45A0-961F-26062021432E}"/>
              </a:ext>
            </a:extLst>
          </p:cNvPr>
          <p:cNvSpPr>
            <a:spLocks noGrp="1"/>
          </p:cNvSpPr>
          <p:nvPr>
            <p:ph type="body" sz="quarter" idx="57"/>
          </p:nvPr>
        </p:nvSpPr>
        <p:spPr>
          <a:xfrm>
            <a:off x="7080810" y="3112991"/>
            <a:ext cx="4539690" cy="196913"/>
          </a:xfrm>
        </p:spPr>
        <p:txBody>
          <a:bodyPr wrap="square">
            <a:spAutoFit/>
          </a:bodyPr>
          <a:lstStyle>
            <a:lvl1pPr>
              <a:defRPr sz="1200">
                <a:latin typeface="+mn-lt"/>
              </a:defRPr>
            </a:lvl1pPr>
          </a:lstStyle>
          <a:p>
            <a:pPr lvl="0"/>
            <a:r>
              <a:rPr lang="en-US"/>
              <a:t>Click to edit Master text styles</a:t>
            </a:r>
          </a:p>
        </p:txBody>
      </p:sp>
      <p:sp>
        <p:nvSpPr>
          <p:cNvPr id="55" name="Text Placeholder 4">
            <a:extLst>
              <a:ext uri="{FF2B5EF4-FFF2-40B4-BE49-F238E27FC236}">
                <a16:creationId xmlns:a16="http://schemas.microsoft.com/office/drawing/2014/main" id="{365D378F-8BFE-41E2-A048-4F1E113B4080}"/>
              </a:ext>
            </a:extLst>
          </p:cNvPr>
          <p:cNvSpPr>
            <a:spLocks noGrp="1"/>
          </p:cNvSpPr>
          <p:nvPr>
            <p:ph type="body" sz="quarter" idx="58" hasCustomPrompt="1"/>
          </p:nvPr>
        </p:nvSpPr>
        <p:spPr>
          <a:xfrm>
            <a:off x="6248400" y="3722381"/>
            <a:ext cx="647700" cy="369332"/>
          </a:xfrm>
        </p:spPr>
        <p:txBody>
          <a:bodyPr>
            <a:spAutoFit/>
          </a:bodyPr>
          <a:lstStyle>
            <a:lvl1pPr algn="l">
              <a:defRPr sz="2400">
                <a:latin typeface="+mj-lt"/>
              </a:defRPr>
            </a:lvl1pPr>
          </a:lstStyle>
          <a:p>
            <a:pPr lvl="0"/>
            <a:r>
              <a:rPr lang="en-US"/>
              <a:t>04</a:t>
            </a:r>
          </a:p>
        </p:txBody>
      </p:sp>
      <p:sp>
        <p:nvSpPr>
          <p:cNvPr id="56" name="Text Placeholder 6">
            <a:extLst>
              <a:ext uri="{FF2B5EF4-FFF2-40B4-BE49-F238E27FC236}">
                <a16:creationId xmlns:a16="http://schemas.microsoft.com/office/drawing/2014/main" id="{4681FE84-1510-4206-91AF-B290EF3C0E1E}"/>
              </a:ext>
            </a:extLst>
          </p:cNvPr>
          <p:cNvSpPr>
            <a:spLocks noGrp="1"/>
          </p:cNvSpPr>
          <p:nvPr>
            <p:ph type="body" sz="quarter" idx="59"/>
          </p:nvPr>
        </p:nvSpPr>
        <p:spPr>
          <a:xfrm>
            <a:off x="7080810" y="3722381"/>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57" name="Text Placeholder 6">
            <a:extLst>
              <a:ext uri="{FF2B5EF4-FFF2-40B4-BE49-F238E27FC236}">
                <a16:creationId xmlns:a16="http://schemas.microsoft.com/office/drawing/2014/main" id="{58EB90C9-03A7-449D-A8F3-B379B319950E}"/>
              </a:ext>
            </a:extLst>
          </p:cNvPr>
          <p:cNvSpPr>
            <a:spLocks noGrp="1"/>
          </p:cNvSpPr>
          <p:nvPr>
            <p:ph type="body" sz="quarter" idx="60"/>
          </p:nvPr>
        </p:nvSpPr>
        <p:spPr>
          <a:xfrm>
            <a:off x="7080810" y="4150585"/>
            <a:ext cx="4539690" cy="196913"/>
          </a:xfrm>
        </p:spPr>
        <p:txBody>
          <a:bodyPr wrap="square">
            <a:spAutoFit/>
          </a:bodyPr>
          <a:lstStyle>
            <a:lvl1pPr>
              <a:defRPr sz="1200">
                <a:latin typeface="+mn-lt"/>
              </a:defRPr>
            </a:lvl1pPr>
          </a:lstStyle>
          <a:p>
            <a:pPr lvl="0"/>
            <a:r>
              <a:rPr lang="en-US"/>
              <a:t>Click to edit Master text styles</a:t>
            </a:r>
          </a:p>
        </p:txBody>
      </p:sp>
      <p:sp>
        <p:nvSpPr>
          <p:cNvPr id="58" name="Text Placeholder 4">
            <a:extLst>
              <a:ext uri="{FF2B5EF4-FFF2-40B4-BE49-F238E27FC236}">
                <a16:creationId xmlns:a16="http://schemas.microsoft.com/office/drawing/2014/main" id="{E3E332E3-41A2-4350-A7FE-20CB379706F0}"/>
              </a:ext>
            </a:extLst>
          </p:cNvPr>
          <p:cNvSpPr>
            <a:spLocks noGrp="1"/>
          </p:cNvSpPr>
          <p:nvPr>
            <p:ph type="body" sz="quarter" idx="61" hasCustomPrompt="1"/>
          </p:nvPr>
        </p:nvSpPr>
        <p:spPr>
          <a:xfrm>
            <a:off x="6248400" y="4759974"/>
            <a:ext cx="647700" cy="369332"/>
          </a:xfrm>
        </p:spPr>
        <p:txBody>
          <a:bodyPr>
            <a:spAutoFit/>
          </a:bodyPr>
          <a:lstStyle>
            <a:lvl1pPr algn="l">
              <a:defRPr sz="2400">
                <a:latin typeface="+mj-lt"/>
              </a:defRPr>
            </a:lvl1pPr>
          </a:lstStyle>
          <a:p>
            <a:pPr lvl="0"/>
            <a:r>
              <a:rPr lang="en-US"/>
              <a:t>05</a:t>
            </a:r>
          </a:p>
        </p:txBody>
      </p:sp>
      <p:sp>
        <p:nvSpPr>
          <p:cNvPr id="59" name="Text Placeholder 6">
            <a:extLst>
              <a:ext uri="{FF2B5EF4-FFF2-40B4-BE49-F238E27FC236}">
                <a16:creationId xmlns:a16="http://schemas.microsoft.com/office/drawing/2014/main" id="{948A5A7B-49E0-4CF2-8080-E002145F2FF6}"/>
              </a:ext>
            </a:extLst>
          </p:cNvPr>
          <p:cNvSpPr>
            <a:spLocks noGrp="1"/>
          </p:cNvSpPr>
          <p:nvPr>
            <p:ph type="body" sz="quarter" idx="62"/>
          </p:nvPr>
        </p:nvSpPr>
        <p:spPr>
          <a:xfrm>
            <a:off x="7080810" y="4759974"/>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60" name="Text Placeholder 6">
            <a:extLst>
              <a:ext uri="{FF2B5EF4-FFF2-40B4-BE49-F238E27FC236}">
                <a16:creationId xmlns:a16="http://schemas.microsoft.com/office/drawing/2014/main" id="{B8F46644-76D3-4C51-9163-739A1F5F7650}"/>
              </a:ext>
            </a:extLst>
          </p:cNvPr>
          <p:cNvSpPr>
            <a:spLocks noGrp="1"/>
          </p:cNvSpPr>
          <p:nvPr>
            <p:ph type="body" sz="quarter" idx="63"/>
          </p:nvPr>
        </p:nvSpPr>
        <p:spPr>
          <a:xfrm>
            <a:off x="7080810" y="5188178"/>
            <a:ext cx="4539690" cy="196913"/>
          </a:xfrm>
        </p:spPr>
        <p:txBody>
          <a:bodyPr wrap="square">
            <a:spAutoFit/>
          </a:bodyPr>
          <a:lstStyle>
            <a:lvl1pPr>
              <a:defRPr sz="1200">
                <a:latin typeface="+mn-lt"/>
              </a:defRPr>
            </a:lvl1pPr>
          </a:lstStyle>
          <a:p>
            <a:pPr lvl="0"/>
            <a:r>
              <a:rPr lang="en-US"/>
              <a:t>Click to edit Master text styles</a:t>
            </a:r>
          </a:p>
        </p:txBody>
      </p:sp>
      <p:sp>
        <p:nvSpPr>
          <p:cNvPr id="19" name="TextBox 18">
            <a:extLst>
              <a:ext uri="{FF2B5EF4-FFF2-40B4-BE49-F238E27FC236}">
                <a16:creationId xmlns:a16="http://schemas.microsoft.com/office/drawing/2014/main" id="{D7D1C11A-12D9-461B-A255-03DBC65A944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22" name="Slide Number Placeholder 5">
            <a:extLst>
              <a:ext uri="{FF2B5EF4-FFF2-40B4-BE49-F238E27FC236}">
                <a16:creationId xmlns:a16="http://schemas.microsoft.com/office/drawing/2014/main" id="{EA8191E0-49D0-4036-B896-597B5FEF138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0515508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Ten Topics">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9E6D9EB8-CE1C-4E47-A0CE-E70016F1FA9A}"/>
              </a:ext>
            </a:extLst>
          </p:cNvPr>
          <p:cNvSpPr>
            <a:spLocks noGrp="1"/>
          </p:cNvSpPr>
          <p:nvPr>
            <p:ph type="title"/>
          </p:nvPr>
        </p:nvSpPr>
        <p:spPr>
          <a:xfrm>
            <a:off x="571500" y="609600"/>
            <a:ext cx="53721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22" name="Text Placeholder 4">
            <a:extLst>
              <a:ext uri="{FF2B5EF4-FFF2-40B4-BE49-F238E27FC236}">
                <a16:creationId xmlns:a16="http://schemas.microsoft.com/office/drawing/2014/main" id="{2875B737-D8C9-4B5A-A987-E648592F8ABA}"/>
              </a:ext>
            </a:extLst>
          </p:cNvPr>
          <p:cNvSpPr>
            <a:spLocks noGrp="1"/>
          </p:cNvSpPr>
          <p:nvPr>
            <p:ph type="body" sz="quarter" idx="44" hasCustomPrompt="1"/>
          </p:nvPr>
        </p:nvSpPr>
        <p:spPr>
          <a:xfrm>
            <a:off x="571500" y="2437942"/>
            <a:ext cx="647700" cy="369332"/>
          </a:xfrm>
        </p:spPr>
        <p:txBody>
          <a:bodyPr>
            <a:spAutoFit/>
          </a:bodyPr>
          <a:lstStyle>
            <a:lvl1pPr algn="l">
              <a:defRPr sz="2400">
                <a:latin typeface="+mj-lt"/>
              </a:defRPr>
            </a:lvl1pPr>
          </a:lstStyle>
          <a:p>
            <a:pPr lvl="0"/>
            <a:r>
              <a:rPr lang="en-US"/>
              <a:t>01</a:t>
            </a:r>
          </a:p>
        </p:txBody>
      </p:sp>
      <p:sp>
        <p:nvSpPr>
          <p:cNvPr id="24" name="Text Placeholder 6">
            <a:extLst>
              <a:ext uri="{FF2B5EF4-FFF2-40B4-BE49-F238E27FC236}">
                <a16:creationId xmlns:a16="http://schemas.microsoft.com/office/drawing/2014/main" id="{61BC899D-37C3-4568-A4DF-0B0EDE20DC4C}"/>
              </a:ext>
            </a:extLst>
          </p:cNvPr>
          <p:cNvSpPr>
            <a:spLocks noGrp="1"/>
          </p:cNvSpPr>
          <p:nvPr>
            <p:ph type="body" sz="quarter" idx="49"/>
          </p:nvPr>
        </p:nvSpPr>
        <p:spPr>
          <a:xfrm>
            <a:off x="1403910" y="2437942"/>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26" name="Text Placeholder 6">
            <a:extLst>
              <a:ext uri="{FF2B5EF4-FFF2-40B4-BE49-F238E27FC236}">
                <a16:creationId xmlns:a16="http://schemas.microsoft.com/office/drawing/2014/main" id="{FB5D11EE-1D55-4041-81BF-2D405343AEB1}"/>
              </a:ext>
            </a:extLst>
          </p:cNvPr>
          <p:cNvSpPr>
            <a:spLocks noGrp="1"/>
          </p:cNvSpPr>
          <p:nvPr>
            <p:ph type="body" sz="quarter" idx="51"/>
          </p:nvPr>
        </p:nvSpPr>
        <p:spPr>
          <a:xfrm>
            <a:off x="14039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78F2AB5-8A22-4344-B743-464793BF69FB}"/>
              </a:ext>
            </a:extLst>
          </p:cNvPr>
          <p:cNvSpPr>
            <a:spLocks noGrp="1"/>
          </p:cNvSpPr>
          <p:nvPr>
            <p:ph type="body" sz="quarter" idx="52" hasCustomPrompt="1"/>
          </p:nvPr>
        </p:nvSpPr>
        <p:spPr>
          <a:xfrm>
            <a:off x="571500" y="3278622"/>
            <a:ext cx="647700" cy="369332"/>
          </a:xfrm>
        </p:spPr>
        <p:txBody>
          <a:bodyPr>
            <a:spAutoFit/>
          </a:bodyPr>
          <a:lstStyle>
            <a:lvl1pPr algn="l">
              <a:defRPr lang="en-US" sz="24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02</a:t>
            </a:r>
          </a:p>
        </p:txBody>
      </p:sp>
      <p:sp>
        <p:nvSpPr>
          <p:cNvPr id="28" name="Text Placeholder 6">
            <a:extLst>
              <a:ext uri="{FF2B5EF4-FFF2-40B4-BE49-F238E27FC236}">
                <a16:creationId xmlns:a16="http://schemas.microsoft.com/office/drawing/2014/main" id="{22A1D5CE-6473-44B2-BC10-1AC73E1B795C}"/>
              </a:ext>
            </a:extLst>
          </p:cNvPr>
          <p:cNvSpPr>
            <a:spLocks noGrp="1"/>
          </p:cNvSpPr>
          <p:nvPr>
            <p:ph type="body" sz="quarter" idx="53"/>
          </p:nvPr>
        </p:nvSpPr>
        <p:spPr>
          <a:xfrm>
            <a:off x="1403910" y="3278622"/>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29" name="Text Placeholder 6">
            <a:extLst>
              <a:ext uri="{FF2B5EF4-FFF2-40B4-BE49-F238E27FC236}">
                <a16:creationId xmlns:a16="http://schemas.microsoft.com/office/drawing/2014/main" id="{D8A733FF-648D-413A-A965-9380FF19EB38}"/>
              </a:ext>
            </a:extLst>
          </p:cNvPr>
          <p:cNvSpPr>
            <a:spLocks noGrp="1"/>
          </p:cNvSpPr>
          <p:nvPr>
            <p:ph type="body" sz="quarter" idx="54"/>
          </p:nvPr>
        </p:nvSpPr>
        <p:spPr>
          <a:xfrm>
            <a:off x="14039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30" name="Text Placeholder 4">
            <a:extLst>
              <a:ext uri="{FF2B5EF4-FFF2-40B4-BE49-F238E27FC236}">
                <a16:creationId xmlns:a16="http://schemas.microsoft.com/office/drawing/2014/main" id="{C4EAFF18-13A5-4454-9A4E-50C9683A0861}"/>
              </a:ext>
            </a:extLst>
          </p:cNvPr>
          <p:cNvSpPr>
            <a:spLocks noGrp="1"/>
          </p:cNvSpPr>
          <p:nvPr>
            <p:ph type="body" sz="quarter" idx="55" hasCustomPrompt="1"/>
          </p:nvPr>
        </p:nvSpPr>
        <p:spPr>
          <a:xfrm>
            <a:off x="571500" y="4118817"/>
            <a:ext cx="647700" cy="369332"/>
          </a:xfrm>
        </p:spPr>
        <p:txBody>
          <a:bodyPr>
            <a:spAutoFit/>
          </a:bodyPr>
          <a:lstStyle>
            <a:lvl1pPr algn="l">
              <a:defRPr lang="en-US" sz="24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03</a:t>
            </a:r>
          </a:p>
        </p:txBody>
      </p:sp>
      <p:sp>
        <p:nvSpPr>
          <p:cNvPr id="31" name="Text Placeholder 6">
            <a:extLst>
              <a:ext uri="{FF2B5EF4-FFF2-40B4-BE49-F238E27FC236}">
                <a16:creationId xmlns:a16="http://schemas.microsoft.com/office/drawing/2014/main" id="{65CFB554-4FA5-44FE-AD9D-94ADB8A1596B}"/>
              </a:ext>
            </a:extLst>
          </p:cNvPr>
          <p:cNvSpPr>
            <a:spLocks noGrp="1"/>
          </p:cNvSpPr>
          <p:nvPr>
            <p:ph type="body" sz="quarter" idx="56"/>
          </p:nvPr>
        </p:nvSpPr>
        <p:spPr>
          <a:xfrm>
            <a:off x="1403910" y="4118817"/>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E82D60C9-C7E6-4DE4-8E8B-9A9D85E509A8}"/>
              </a:ext>
            </a:extLst>
          </p:cNvPr>
          <p:cNvSpPr>
            <a:spLocks noGrp="1"/>
          </p:cNvSpPr>
          <p:nvPr>
            <p:ph type="body" sz="quarter" idx="57"/>
          </p:nvPr>
        </p:nvSpPr>
        <p:spPr>
          <a:xfrm>
            <a:off x="14039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34" name="Text Placeholder 4">
            <a:extLst>
              <a:ext uri="{FF2B5EF4-FFF2-40B4-BE49-F238E27FC236}">
                <a16:creationId xmlns:a16="http://schemas.microsoft.com/office/drawing/2014/main" id="{11C81A21-CB5C-4EBA-AA54-D73A670B36B8}"/>
              </a:ext>
            </a:extLst>
          </p:cNvPr>
          <p:cNvSpPr>
            <a:spLocks noGrp="1"/>
          </p:cNvSpPr>
          <p:nvPr>
            <p:ph type="body" sz="quarter" idx="58" hasCustomPrompt="1"/>
          </p:nvPr>
        </p:nvSpPr>
        <p:spPr>
          <a:xfrm>
            <a:off x="571500" y="4959740"/>
            <a:ext cx="647700" cy="369332"/>
          </a:xfrm>
        </p:spPr>
        <p:txBody>
          <a:bodyPr>
            <a:spAutoFit/>
          </a:bodyPr>
          <a:lstStyle>
            <a:lvl1pPr algn="l">
              <a:defRPr lang="en-US" sz="2400" b="0" i="0" kern="0" spc="0" baseline="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04</a:t>
            </a:r>
          </a:p>
        </p:txBody>
      </p:sp>
      <p:sp>
        <p:nvSpPr>
          <p:cNvPr id="35" name="Text Placeholder 6">
            <a:extLst>
              <a:ext uri="{FF2B5EF4-FFF2-40B4-BE49-F238E27FC236}">
                <a16:creationId xmlns:a16="http://schemas.microsoft.com/office/drawing/2014/main" id="{3D704AA8-F2E6-4E6E-BA0F-C73614C721D6}"/>
              </a:ext>
            </a:extLst>
          </p:cNvPr>
          <p:cNvSpPr>
            <a:spLocks noGrp="1"/>
          </p:cNvSpPr>
          <p:nvPr>
            <p:ph type="body" sz="quarter" idx="59"/>
          </p:nvPr>
        </p:nvSpPr>
        <p:spPr>
          <a:xfrm>
            <a:off x="1403910" y="4959740"/>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66AE59D2-11F7-416C-B366-F23200F2C468}"/>
              </a:ext>
            </a:extLst>
          </p:cNvPr>
          <p:cNvSpPr>
            <a:spLocks noGrp="1"/>
          </p:cNvSpPr>
          <p:nvPr>
            <p:ph type="body" sz="quarter" idx="60"/>
          </p:nvPr>
        </p:nvSpPr>
        <p:spPr>
          <a:xfrm>
            <a:off x="14039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40" name="Text Placeholder 4">
            <a:extLst>
              <a:ext uri="{FF2B5EF4-FFF2-40B4-BE49-F238E27FC236}">
                <a16:creationId xmlns:a16="http://schemas.microsoft.com/office/drawing/2014/main" id="{898C6801-7507-4803-A711-42CEC857E567}"/>
              </a:ext>
            </a:extLst>
          </p:cNvPr>
          <p:cNvSpPr>
            <a:spLocks noGrp="1"/>
          </p:cNvSpPr>
          <p:nvPr>
            <p:ph type="body" sz="quarter" idx="61" hasCustomPrompt="1"/>
          </p:nvPr>
        </p:nvSpPr>
        <p:spPr>
          <a:xfrm>
            <a:off x="6248400" y="2437942"/>
            <a:ext cx="647700" cy="369332"/>
          </a:xfrm>
        </p:spPr>
        <p:txBody>
          <a:bodyPr>
            <a:spAutoFit/>
          </a:bodyPr>
          <a:lstStyle>
            <a:lvl1pPr algn="l">
              <a:defRPr lang="en-US" sz="24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05</a:t>
            </a:r>
          </a:p>
        </p:txBody>
      </p:sp>
      <p:sp>
        <p:nvSpPr>
          <p:cNvPr id="41" name="Text Placeholder 6">
            <a:extLst>
              <a:ext uri="{FF2B5EF4-FFF2-40B4-BE49-F238E27FC236}">
                <a16:creationId xmlns:a16="http://schemas.microsoft.com/office/drawing/2014/main" id="{7589C976-7FFB-4218-BF7E-1F78F2A1F02C}"/>
              </a:ext>
            </a:extLst>
          </p:cNvPr>
          <p:cNvSpPr>
            <a:spLocks noGrp="1"/>
          </p:cNvSpPr>
          <p:nvPr>
            <p:ph type="body" sz="quarter" idx="62"/>
          </p:nvPr>
        </p:nvSpPr>
        <p:spPr>
          <a:xfrm>
            <a:off x="7080810" y="2437942"/>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42" name="Text Placeholder 6">
            <a:extLst>
              <a:ext uri="{FF2B5EF4-FFF2-40B4-BE49-F238E27FC236}">
                <a16:creationId xmlns:a16="http://schemas.microsoft.com/office/drawing/2014/main" id="{0F3DDABD-EE25-49C3-9A53-2657DAD77A8C}"/>
              </a:ext>
            </a:extLst>
          </p:cNvPr>
          <p:cNvSpPr>
            <a:spLocks noGrp="1"/>
          </p:cNvSpPr>
          <p:nvPr>
            <p:ph type="body" sz="quarter" idx="63"/>
          </p:nvPr>
        </p:nvSpPr>
        <p:spPr>
          <a:xfrm>
            <a:off x="7080810" y="2866146"/>
            <a:ext cx="4539690" cy="196913"/>
          </a:xfrm>
        </p:spPr>
        <p:txBody>
          <a:bodyPr wrap="square">
            <a:spAutoFit/>
          </a:bodyPr>
          <a:lstStyle>
            <a:lvl1pPr>
              <a:defRPr sz="1200">
                <a:latin typeface="+mn-lt"/>
              </a:defRPr>
            </a:lvl1pPr>
          </a:lstStyle>
          <a:p>
            <a:pPr lvl="0"/>
            <a:r>
              <a:rPr lang="en-US"/>
              <a:t>Click to edit Master text styles</a:t>
            </a:r>
          </a:p>
        </p:txBody>
      </p:sp>
      <p:sp>
        <p:nvSpPr>
          <p:cNvPr id="43" name="Text Placeholder 4">
            <a:extLst>
              <a:ext uri="{FF2B5EF4-FFF2-40B4-BE49-F238E27FC236}">
                <a16:creationId xmlns:a16="http://schemas.microsoft.com/office/drawing/2014/main" id="{17167DB7-5308-42DC-AEE9-AAED2ED164D1}"/>
              </a:ext>
            </a:extLst>
          </p:cNvPr>
          <p:cNvSpPr>
            <a:spLocks noGrp="1"/>
          </p:cNvSpPr>
          <p:nvPr>
            <p:ph type="body" sz="quarter" idx="64" hasCustomPrompt="1"/>
          </p:nvPr>
        </p:nvSpPr>
        <p:spPr>
          <a:xfrm>
            <a:off x="6248400" y="3278622"/>
            <a:ext cx="647700" cy="369332"/>
          </a:xfrm>
        </p:spPr>
        <p:txBody>
          <a:bodyPr>
            <a:spAutoFit/>
          </a:bodyPr>
          <a:lstStyle>
            <a:lvl1pPr algn="l">
              <a:defRPr lang="en-US" sz="24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06</a:t>
            </a:r>
          </a:p>
        </p:txBody>
      </p:sp>
      <p:sp>
        <p:nvSpPr>
          <p:cNvPr id="44" name="Text Placeholder 6">
            <a:extLst>
              <a:ext uri="{FF2B5EF4-FFF2-40B4-BE49-F238E27FC236}">
                <a16:creationId xmlns:a16="http://schemas.microsoft.com/office/drawing/2014/main" id="{620B5D7B-672A-4FB9-9717-E785586DA302}"/>
              </a:ext>
            </a:extLst>
          </p:cNvPr>
          <p:cNvSpPr>
            <a:spLocks noGrp="1"/>
          </p:cNvSpPr>
          <p:nvPr>
            <p:ph type="body" sz="quarter" idx="65"/>
          </p:nvPr>
        </p:nvSpPr>
        <p:spPr>
          <a:xfrm>
            <a:off x="7080810" y="3278622"/>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45" name="Text Placeholder 6">
            <a:extLst>
              <a:ext uri="{FF2B5EF4-FFF2-40B4-BE49-F238E27FC236}">
                <a16:creationId xmlns:a16="http://schemas.microsoft.com/office/drawing/2014/main" id="{E23B210E-5C88-4516-A864-36247F88D733}"/>
              </a:ext>
            </a:extLst>
          </p:cNvPr>
          <p:cNvSpPr>
            <a:spLocks noGrp="1"/>
          </p:cNvSpPr>
          <p:nvPr>
            <p:ph type="body" sz="quarter" idx="66"/>
          </p:nvPr>
        </p:nvSpPr>
        <p:spPr>
          <a:xfrm>
            <a:off x="7080810" y="3706826"/>
            <a:ext cx="4539690" cy="196913"/>
          </a:xfrm>
        </p:spPr>
        <p:txBody>
          <a:bodyPr wrap="square">
            <a:spAutoFit/>
          </a:bodyPr>
          <a:lstStyle>
            <a:lvl1pPr>
              <a:defRPr sz="1200">
                <a:latin typeface="+mn-lt"/>
              </a:defRPr>
            </a:lvl1pPr>
          </a:lstStyle>
          <a:p>
            <a:pPr lvl="0"/>
            <a:r>
              <a:rPr lang="en-US"/>
              <a:t>Click to edit Master text styles</a:t>
            </a:r>
          </a:p>
        </p:txBody>
      </p:sp>
      <p:sp>
        <p:nvSpPr>
          <p:cNvPr id="46" name="Text Placeholder 4">
            <a:extLst>
              <a:ext uri="{FF2B5EF4-FFF2-40B4-BE49-F238E27FC236}">
                <a16:creationId xmlns:a16="http://schemas.microsoft.com/office/drawing/2014/main" id="{37DB0FAF-76DD-43D1-B897-9417F5B3AB7B}"/>
              </a:ext>
            </a:extLst>
          </p:cNvPr>
          <p:cNvSpPr>
            <a:spLocks noGrp="1"/>
          </p:cNvSpPr>
          <p:nvPr>
            <p:ph type="body" sz="quarter" idx="67" hasCustomPrompt="1"/>
          </p:nvPr>
        </p:nvSpPr>
        <p:spPr>
          <a:xfrm>
            <a:off x="6248400" y="4118817"/>
            <a:ext cx="647700" cy="369332"/>
          </a:xfrm>
        </p:spPr>
        <p:txBody>
          <a:bodyPr>
            <a:spAutoFit/>
          </a:bodyPr>
          <a:lstStyle>
            <a:lvl1pPr algn="l">
              <a:defRPr lang="en-US" sz="24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07</a:t>
            </a:r>
          </a:p>
        </p:txBody>
      </p:sp>
      <p:sp>
        <p:nvSpPr>
          <p:cNvPr id="47" name="Text Placeholder 6">
            <a:extLst>
              <a:ext uri="{FF2B5EF4-FFF2-40B4-BE49-F238E27FC236}">
                <a16:creationId xmlns:a16="http://schemas.microsoft.com/office/drawing/2014/main" id="{B0C7BE68-E1A9-48A3-8ADD-8FDB96C02A40}"/>
              </a:ext>
            </a:extLst>
          </p:cNvPr>
          <p:cNvSpPr>
            <a:spLocks noGrp="1"/>
          </p:cNvSpPr>
          <p:nvPr>
            <p:ph type="body" sz="quarter" idx="68"/>
          </p:nvPr>
        </p:nvSpPr>
        <p:spPr>
          <a:xfrm>
            <a:off x="7080810" y="4118817"/>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48" name="Text Placeholder 6">
            <a:extLst>
              <a:ext uri="{FF2B5EF4-FFF2-40B4-BE49-F238E27FC236}">
                <a16:creationId xmlns:a16="http://schemas.microsoft.com/office/drawing/2014/main" id="{5195D37A-ED4A-4E1F-A476-81831613075B}"/>
              </a:ext>
            </a:extLst>
          </p:cNvPr>
          <p:cNvSpPr>
            <a:spLocks noGrp="1"/>
          </p:cNvSpPr>
          <p:nvPr>
            <p:ph type="body" sz="quarter" idx="69"/>
          </p:nvPr>
        </p:nvSpPr>
        <p:spPr>
          <a:xfrm>
            <a:off x="7080810" y="4547021"/>
            <a:ext cx="4539690" cy="196913"/>
          </a:xfrm>
        </p:spPr>
        <p:txBody>
          <a:bodyPr wrap="square">
            <a:spAutoFit/>
          </a:bodyPr>
          <a:lstStyle>
            <a:lvl1pPr>
              <a:defRPr sz="1200">
                <a:latin typeface="+mn-lt"/>
              </a:defRPr>
            </a:lvl1pPr>
          </a:lstStyle>
          <a:p>
            <a:pPr lvl="0"/>
            <a:r>
              <a:rPr lang="en-US"/>
              <a:t>Click to edit Master text styles</a:t>
            </a:r>
          </a:p>
        </p:txBody>
      </p:sp>
      <p:sp>
        <p:nvSpPr>
          <p:cNvPr id="61" name="Text Placeholder 4">
            <a:extLst>
              <a:ext uri="{FF2B5EF4-FFF2-40B4-BE49-F238E27FC236}">
                <a16:creationId xmlns:a16="http://schemas.microsoft.com/office/drawing/2014/main" id="{62FE476F-78D3-4BBD-ADB0-A014E40BC384}"/>
              </a:ext>
            </a:extLst>
          </p:cNvPr>
          <p:cNvSpPr>
            <a:spLocks noGrp="1"/>
          </p:cNvSpPr>
          <p:nvPr>
            <p:ph type="body" sz="quarter" idx="70" hasCustomPrompt="1"/>
          </p:nvPr>
        </p:nvSpPr>
        <p:spPr>
          <a:xfrm>
            <a:off x="6248400" y="4959740"/>
            <a:ext cx="647700" cy="369332"/>
          </a:xfrm>
        </p:spPr>
        <p:txBody>
          <a:bodyPr>
            <a:spAutoFit/>
          </a:bodyPr>
          <a:lstStyle>
            <a:lvl1pPr algn="l">
              <a:defRPr lang="en-US" sz="2400" b="0" i="0" kern="0" spc="0" baseline="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1000"/>
              </a:spcAft>
              <a:buFont typeface="Arial" panose="020B0604020202020204" pitchFamily="34" charset="0"/>
              <a:buNone/>
            </a:pPr>
            <a:r>
              <a:rPr lang="en-US"/>
              <a:t>08</a:t>
            </a:r>
          </a:p>
        </p:txBody>
      </p:sp>
      <p:sp>
        <p:nvSpPr>
          <p:cNvPr id="62" name="Text Placeholder 6">
            <a:extLst>
              <a:ext uri="{FF2B5EF4-FFF2-40B4-BE49-F238E27FC236}">
                <a16:creationId xmlns:a16="http://schemas.microsoft.com/office/drawing/2014/main" id="{D42D2D51-155D-4C35-BC5F-B8F1C46DC335}"/>
              </a:ext>
            </a:extLst>
          </p:cNvPr>
          <p:cNvSpPr>
            <a:spLocks noGrp="1"/>
          </p:cNvSpPr>
          <p:nvPr>
            <p:ph type="body" sz="quarter" idx="71"/>
          </p:nvPr>
        </p:nvSpPr>
        <p:spPr>
          <a:xfrm>
            <a:off x="7080810" y="4959740"/>
            <a:ext cx="4539690" cy="369332"/>
          </a:xfrm>
        </p:spPr>
        <p:txBody>
          <a:bodyPr wrap="square">
            <a:spAutoFit/>
          </a:bodyPr>
          <a:lstStyle>
            <a:lvl1pPr>
              <a:defRPr sz="2400" spc="-120" baseline="0">
                <a:latin typeface="+mj-lt"/>
              </a:defRPr>
            </a:lvl1pPr>
          </a:lstStyle>
          <a:p>
            <a:pPr lvl="0"/>
            <a:r>
              <a:rPr lang="en-US"/>
              <a:t>Click to edit Master text styles</a:t>
            </a:r>
          </a:p>
        </p:txBody>
      </p:sp>
      <p:sp>
        <p:nvSpPr>
          <p:cNvPr id="63" name="Text Placeholder 6">
            <a:extLst>
              <a:ext uri="{FF2B5EF4-FFF2-40B4-BE49-F238E27FC236}">
                <a16:creationId xmlns:a16="http://schemas.microsoft.com/office/drawing/2014/main" id="{EBF4B885-D002-47D6-8922-12B72E21CACE}"/>
              </a:ext>
            </a:extLst>
          </p:cNvPr>
          <p:cNvSpPr>
            <a:spLocks noGrp="1"/>
          </p:cNvSpPr>
          <p:nvPr>
            <p:ph type="body" sz="quarter" idx="72"/>
          </p:nvPr>
        </p:nvSpPr>
        <p:spPr>
          <a:xfrm>
            <a:off x="7080810" y="5387944"/>
            <a:ext cx="4539690" cy="196913"/>
          </a:xfrm>
        </p:spPr>
        <p:txBody>
          <a:bodyPr wrap="square">
            <a:spAutoFit/>
          </a:bodyPr>
          <a:lstStyle>
            <a:lvl1pPr>
              <a:defRPr sz="1200">
                <a:latin typeface="+mn-lt"/>
              </a:defRPr>
            </a:lvl1pPr>
          </a:lstStyle>
          <a:p>
            <a:pPr lvl="0"/>
            <a:r>
              <a:rPr lang="en-US"/>
              <a:t>Click to edit Master text styles</a:t>
            </a:r>
          </a:p>
        </p:txBody>
      </p:sp>
      <p:sp>
        <p:nvSpPr>
          <p:cNvPr id="37" name="TextBox 36">
            <a:extLst>
              <a:ext uri="{FF2B5EF4-FFF2-40B4-BE49-F238E27FC236}">
                <a16:creationId xmlns:a16="http://schemas.microsoft.com/office/drawing/2014/main" id="{D0EEB412-0CE0-4F00-8756-0957743AE43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38" name="Slide Number Placeholder 5">
            <a:extLst>
              <a:ext uri="{FF2B5EF4-FFF2-40B4-BE49-F238E27FC236}">
                <a16:creationId xmlns:a16="http://schemas.microsoft.com/office/drawing/2014/main" id="{2DB28A58-94F9-401A-ADF6-47C90FEA9566}"/>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348602709"/>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1696DE5-6EFF-4C09-9943-5FCA93FF6331}"/>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a:defRPr sz="1400"/>
            </a:lvl2pPr>
            <a:lvl3pP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Placeholder 1">
            <a:extLst>
              <a:ext uri="{FF2B5EF4-FFF2-40B4-BE49-F238E27FC236}">
                <a16:creationId xmlns:a16="http://schemas.microsoft.com/office/drawing/2014/main" id="{011A5B07-96E9-42C8-81C4-56D26550D3B3}"/>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6" name="TextBox 5">
            <a:extLst>
              <a:ext uri="{FF2B5EF4-FFF2-40B4-BE49-F238E27FC236}">
                <a16:creationId xmlns:a16="http://schemas.microsoft.com/office/drawing/2014/main" id="{454FE852-4660-4623-83C0-2F7C9B6EDB2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7" name="Slide Number Placeholder 5">
            <a:extLst>
              <a:ext uri="{FF2B5EF4-FFF2-40B4-BE49-F238E27FC236}">
                <a16:creationId xmlns:a16="http://schemas.microsoft.com/office/drawing/2014/main" id="{4CCC6C03-EF21-44ED-8593-CDA31C61E8DD}"/>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802819411"/>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F564E15E-85C2-40F1-B654-E42DCFBA17DE}"/>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marL="0" indent="0">
              <a:buNone/>
              <a:defRPr sz="1400"/>
            </a:lvl2pPr>
            <a:lvl3pPr marL="228600" indent="0">
              <a:buNone/>
              <a:defRPr sz="1200"/>
            </a:lvl3pPr>
            <a:lvl4pPr marL="406400" indent="0">
              <a:buNone/>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a:extLst>
              <a:ext uri="{FF2B5EF4-FFF2-40B4-BE49-F238E27FC236}">
                <a16:creationId xmlns:a16="http://schemas.microsoft.com/office/drawing/2014/main" id="{A30370F4-DF08-4B4A-A3BB-EB89056225C0}"/>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7" name="TextBox 6">
            <a:extLst>
              <a:ext uri="{FF2B5EF4-FFF2-40B4-BE49-F238E27FC236}">
                <a16:creationId xmlns:a16="http://schemas.microsoft.com/office/drawing/2014/main" id="{263BE238-C084-4FBF-86DF-59C91AF8317F}"/>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0" name="Slide Number Placeholder 5">
            <a:extLst>
              <a:ext uri="{FF2B5EF4-FFF2-40B4-BE49-F238E27FC236}">
                <a16:creationId xmlns:a16="http://schemas.microsoft.com/office/drawing/2014/main" id="{51E1701B-4C10-476A-8FDF-6089699136E1}"/>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78253990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 Cisco Confidential</a:t>
            </a:r>
          </a:p>
        </p:txBody>
      </p:sp>
      <p:sp>
        <p:nvSpPr>
          <p:cNvPr id="5" name="Slide Number Placeholder 5">
            <a:extLst>
              <a:ext uri="{FF2B5EF4-FFF2-40B4-BE49-F238E27FC236}">
                <a16:creationId xmlns:a16="http://schemas.microsoft.com/office/drawing/2014/main" id="{9A02B8EA-12A2-4673-BF3F-8D4FB8234D2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828190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B8EE2313-2646-4E0B-B6B4-BA07574D2F8A}"/>
              </a:ext>
            </a:extLst>
          </p:cNvPr>
          <p:cNvSpPr>
            <a:spLocks noGrp="1"/>
          </p:cNvSpPr>
          <p:nvPr>
            <p:ph type="body" sz="quarter" idx="45"/>
          </p:nvPr>
        </p:nvSpPr>
        <p:spPr>
          <a:xfrm>
            <a:off x="571500" y="1222129"/>
            <a:ext cx="11043376" cy="307777"/>
          </a:xfrm>
        </p:spPr>
        <p:txBody>
          <a:bodyPr>
            <a:sp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5" name="TextBox 4">
            <a:extLst>
              <a:ext uri="{FF2B5EF4-FFF2-40B4-BE49-F238E27FC236}">
                <a16:creationId xmlns:a16="http://schemas.microsoft.com/office/drawing/2014/main" id="{0572B255-D144-453C-90FA-BB07F680CF0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7" name="Title Placeholder 1">
            <a:extLst>
              <a:ext uri="{FF2B5EF4-FFF2-40B4-BE49-F238E27FC236}">
                <a16:creationId xmlns:a16="http://schemas.microsoft.com/office/drawing/2014/main" id="{4D9DF569-2B30-EE4C-8D21-F21B9779315F}"/>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Slide Number Placeholder 5">
            <a:extLst>
              <a:ext uri="{FF2B5EF4-FFF2-40B4-BE49-F238E27FC236}">
                <a16:creationId xmlns:a16="http://schemas.microsoft.com/office/drawing/2014/main" id="{DC61E8BE-7C30-466D-96E8-145E0409391E}"/>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084976787"/>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head &amp; Bulleted Tex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C7D94ED-0F39-4B30-8B40-B8D535783A5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9" name="Text Placeholder 5">
            <a:extLst>
              <a:ext uri="{FF2B5EF4-FFF2-40B4-BE49-F238E27FC236}">
                <a16:creationId xmlns:a16="http://schemas.microsoft.com/office/drawing/2014/main" id="{0CE85B47-180E-0542-8A98-FABBBFB2A6DF}"/>
              </a:ext>
            </a:extLst>
          </p:cNvPr>
          <p:cNvSpPr>
            <a:spLocks noGrp="1"/>
          </p:cNvSpPr>
          <p:nvPr>
            <p:ph type="body" sz="quarter" idx="45"/>
          </p:nvPr>
        </p:nvSpPr>
        <p:spPr>
          <a:xfrm>
            <a:off x="571500" y="1222129"/>
            <a:ext cx="11043376" cy="307777"/>
          </a:xfrm>
        </p:spPr>
        <p:txBody>
          <a:bodyPr>
            <a:sp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265EAF99-811E-0A42-AD86-6F1F07B547A3}"/>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2" name="Text Placeholder 2">
            <a:extLst>
              <a:ext uri="{FF2B5EF4-FFF2-40B4-BE49-F238E27FC236}">
                <a16:creationId xmlns:a16="http://schemas.microsoft.com/office/drawing/2014/main" id="{ABC72363-F3A6-5E44-AD40-7647C83973A9}"/>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marL="174625" indent="-174625">
              <a:defRPr sz="1400"/>
            </a:lvl2pPr>
            <a:lvl3pPr marL="346075" indent="-171450">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lide Number Placeholder 5">
            <a:extLst>
              <a:ext uri="{FF2B5EF4-FFF2-40B4-BE49-F238E27FC236}">
                <a16:creationId xmlns:a16="http://schemas.microsoft.com/office/drawing/2014/main" id="{0A216F31-D19E-4174-ACB7-CAFBD6AE68A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1441160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0EFCBAB-6317-42C6-9C42-C9D698542A6D}"/>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6" name="Slide Number Placeholder 5">
            <a:extLst>
              <a:ext uri="{FF2B5EF4-FFF2-40B4-BE49-F238E27FC236}">
                <a16:creationId xmlns:a16="http://schemas.microsoft.com/office/drawing/2014/main" id="{7058B3AC-6BA3-467C-9B06-DC6E5AA25EC7}"/>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2" name="TextBox 1">
            <a:extLst>
              <a:ext uri="{FF2B5EF4-FFF2-40B4-BE49-F238E27FC236}">
                <a16:creationId xmlns:a16="http://schemas.microsoft.com/office/drawing/2014/main" id="{69A1B951-8477-F255-290B-3266A2EC84A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9600045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head &amp; Non-bulleted Tex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195570-1534-4F74-B303-B06313C227F6}"/>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0" name="Text Placeholder 5">
            <a:extLst>
              <a:ext uri="{FF2B5EF4-FFF2-40B4-BE49-F238E27FC236}">
                <a16:creationId xmlns:a16="http://schemas.microsoft.com/office/drawing/2014/main" id="{A66674A7-0DAD-C54D-BB6A-AB4B6F3D1CF2}"/>
              </a:ext>
            </a:extLst>
          </p:cNvPr>
          <p:cNvSpPr>
            <a:spLocks noGrp="1"/>
          </p:cNvSpPr>
          <p:nvPr>
            <p:ph type="body" sz="quarter" idx="45"/>
          </p:nvPr>
        </p:nvSpPr>
        <p:spPr>
          <a:xfrm>
            <a:off x="571500" y="1222129"/>
            <a:ext cx="11043376" cy="304800"/>
          </a:xfrm>
        </p:spPr>
        <p:txBody>
          <a:bodyPr>
            <a:no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14BFEFE0-97D7-B240-BC88-FC2205227922}"/>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2" name="Text Placeholder 2">
            <a:extLst>
              <a:ext uri="{FF2B5EF4-FFF2-40B4-BE49-F238E27FC236}">
                <a16:creationId xmlns:a16="http://schemas.microsoft.com/office/drawing/2014/main" id="{D82028C6-D96F-A145-862B-ED80E5C5EFDB}"/>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buFontTx/>
              <a:buNone/>
              <a:defRPr sz="1600"/>
            </a:lvl1pPr>
            <a:lvl2pPr marL="0" indent="0">
              <a:buFontTx/>
              <a:buNone/>
              <a:defRPr sz="1400"/>
            </a:lvl2pPr>
            <a:lvl3pPr marL="228600" indent="0">
              <a:buFontTx/>
              <a:buNone/>
              <a:defRPr sz="1200"/>
            </a:lvl3pPr>
            <a:lvl4pPr marL="406400" indent="0">
              <a:buFontTx/>
              <a:buNone/>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lide Number Placeholder 5">
            <a:extLst>
              <a:ext uri="{FF2B5EF4-FFF2-40B4-BE49-F238E27FC236}">
                <a16:creationId xmlns:a16="http://schemas.microsoft.com/office/drawing/2014/main" id="{0A8F312C-C046-4076-8AB0-7EBEDB95055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3617566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C469D-456E-4ECF-83FA-AF1F3BDB263D}"/>
              </a:ext>
            </a:extLst>
          </p:cNvPr>
          <p:cNvSpPr>
            <a:spLocks noGrp="1"/>
          </p:cNvSpPr>
          <p:nvPr>
            <p:ph sz="half" idx="1"/>
          </p:nvPr>
        </p:nvSpPr>
        <p:spPr>
          <a:xfrm>
            <a:off x="571500" y="1905000"/>
            <a:ext cx="5372100" cy="4305301"/>
          </a:xfrm>
        </p:spPr>
        <p:txBody>
          <a:bodyPr>
            <a:noAutofit/>
          </a:bodyPr>
          <a:lstStyle>
            <a:lvl1pPr>
              <a:defRPr sz="1600"/>
            </a:lvl1pPr>
            <a:lvl2pPr>
              <a:defRPr sz="1400"/>
            </a:lvl2pPr>
            <a:lvl3pPr>
              <a:defRPr sz="1200"/>
            </a:lvl3pPr>
            <a:lvl4pPr>
              <a:defRPr sz="10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FE478E86-A92A-495E-A49E-35F25D765ACA}"/>
              </a:ext>
            </a:extLst>
          </p:cNvPr>
          <p:cNvSpPr>
            <a:spLocks noGrp="1"/>
          </p:cNvSpPr>
          <p:nvPr>
            <p:ph sz="half" idx="2"/>
          </p:nvPr>
        </p:nvSpPr>
        <p:spPr>
          <a:xfrm>
            <a:off x="6249563" y="1905000"/>
            <a:ext cx="5372100" cy="4305302"/>
          </a:xfrm>
        </p:spPr>
        <p:txBody>
          <a:bodyPr>
            <a:noAutofit/>
          </a:bodyPr>
          <a:lstStyle>
            <a:lvl1pPr>
              <a:defRPr sz="1600"/>
            </a:lvl1pPr>
            <a:lvl2pPr>
              <a:defRPr sz="1400"/>
            </a:lvl2pPr>
            <a:lvl3pPr>
              <a:defRPr sz="1200"/>
            </a:lvl3pPr>
            <a:lvl4pPr marL="512763" indent="-169863">
              <a:defRPr lang="en-US" sz="1000" b="0" i="0" kern="0" spc="0" baseline="0" dirty="0" smtClean="0">
                <a:solidFill>
                  <a:schemeClr val="tx1"/>
                </a:solidFill>
                <a:latin typeface="+mn-lt"/>
                <a:ea typeface="+mn-ea"/>
                <a:cs typeface="CiscoSansTT" panose="020B0503020201020303" pitchFamily="34" charset="0"/>
              </a:defRPr>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a:extLst>
              <a:ext uri="{FF2B5EF4-FFF2-40B4-BE49-F238E27FC236}">
                <a16:creationId xmlns:a16="http://schemas.microsoft.com/office/drawing/2014/main" id="{F274A685-F33F-448C-B6FE-AB508BA75B90}"/>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Box 7">
            <a:extLst>
              <a:ext uri="{FF2B5EF4-FFF2-40B4-BE49-F238E27FC236}">
                <a16:creationId xmlns:a16="http://schemas.microsoft.com/office/drawing/2014/main" id="{E1DAB2D8-1539-4822-9614-2E04B2120F5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2023 Cisco and/or its affiliates. All rights reserved. Cisco Confidential</a:t>
            </a:r>
          </a:p>
        </p:txBody>
      </p:sp>
      <p:sp>
        <p:nvSpPr>
          <p:cNvPr id="10" name="Slide Number Placeholder 5">
            <a:extLst>
              <a:ext uri="{FF2B5EF4-FFF2-40B4-BE49-F238E27FC236}">
                <a16:creationId xmlns:a16="http://schemas.microsoft.com/office/drawing/2014/main" id="{E9306D53-D47B-4F16-A012-78C12883E1D6}"/>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38744737"/>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itle &amp; Bullet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C1BA0-9AAE-4457-AB7A-2225418D150D}"/>
              </a:ext>
            </a:extLst>
          </p:cNvPr>
          <p:cNvSpPr>
            <a:spLocks noGrp="1"/>
          </p:cNvSpPr>
          <p:nvPr>
            <p:ph type="body" idx="1"/>
          </p:nvPr>
        </p:nvSpPr>
        <p:spPr>
          <a:xfrm>
            <a:off x="572663" y="1905000"/>
            <a:ext cx="5372100" cy="307777"/>
          </a:xfrm>
        </p:spPr>
        <p:txBody>
          <a:bodyPr vert="horz" wrap="square" lIns="0" tIns="0" rIns="0" bIns="0" rtlCol="0" anchor="t" anchorCtr="0">
            <a:sp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20" name="Text Placeholder 2">
            <a:extLst>
              <a:ext uri="{FF2B5EF4-FFF2-40B4-BE49-F238E27FC236}">
                <a16:creationId xmlns:a16="http://schemas.microsoft.com/office/drawing/2014/main" id="{A87F35FC-680E-4287-99BA-ED6DF9E6085D}"/>
              </a:ext>
            </a:extLst>
          </p:cNvPr>
          <p:cNvSpPr>
            <a:spLocks noGrp="1"/>
          </p:cNvSpPr>
          <p:nvPr>
            <p:ph type="body" idx="57"/>
          </p:nvPr>
        </p:nvSpPr>
        <p:spPr>
          <a:xfrm>
            <a:off x="6249563" y="1905000"/>
            <a:ext cx="5372100" cy="307777"/>
          </a:xfrm>
        </p:spPr>
        <p:txBody>
          <a:bodyPr vert="horz" wrap="square" lIns="0" tIns="0" rIns="0" bIns="0" rtlCol="0" anchor="t" anchorCtr="0">
            <a:noAutofit/>
          </a:bodyPr>
          <a:lstStyle>
            <a:lvl1pPr>
              <a:defRPr lang="en-US" sz="2000" dirty="0">
                <a:latin typeface="+mj-lt"/>
                <a:cs typeface="CiscoSansTT" panose="020B0503020201020303" pitchFamily="34" charset="0"/>
              </a:defRPr>
            </a:lvl1pPr>
          </a:lstStyle>
          <a:p>
            <a:pPr lvl="0">
              <a:spcAft>
                <a:spcPts val="0"/>
              </a:spcAft>
              <a:buNone/>
            </a:pPr>
            <a:r>
              <a:rPr lang="en-US"/>
              <a:t>Click to edit Master text styles</a:t>
            </a:r>
          </a:p>
        </p:txBody>
      </p:sp>
      <p:sp>
        <p:nvSpPr>
          <p:cNvPr id="10" name="Content Placeholder 2">
            <a:extLst>
              <a:ext uri="{FF2B5EF4-FFF2-40B4-BE49-F238E27FC236}">
                <a16:creationId xmlns:a16="http://schemas.microsoft.com/office/drawing/2014/main" id="{AE451DCD-2B8C-4BF9-8D85-AA8F5ABE2826}"/>
              </a:ext>
            </a:extLst>
          </p:cNvPr>
          <p:cNvSpPr>
            <a:spLocks noGrp="1"/>
          </p:cNvSpPr>
          <p:nvPr>
            <p:ph sz="half" idx="58"/>
          </p:nvPr>
        </p:nvSpPr>
        <p:spPr>
          <a:xfrm>
            <a:off x="571500" y="2369053"/>
            <a:ext cx="5372100" cy="3841249"/>
          </a:xfrm>
        </p:spPr>
        <p:txBody>
          <a:bodyPr>
            <a:noAutofit/>
          </a:bodyPr>
          <a:lstStyle>
            <a:lvl1pPr>
              <a:defRPr sz="1600"/>
            </a:lvl1pPr>
            <a:lvl2pPr>
              <a:defRPr sz="1400"/>
            </a:lvl2pPr>
            <a:lvl3pPr>
              <a:defRPr sz="1200"/>
            </a:lvl3pPr>
            <a:lvl4pPr>
              <a:defRPr sz="10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a:extLst>
              <a:ext uri="{FF2B5EF4-FFF2-40B4-BE49-F238E27FC236}">
                <a16:creationId xmlns:a16="http://schemas.microsoft.com/office/drawing/2014/main" id="{5F39D5E2-4E9E-4B26-9E69-7D77328E4C9A}"/>
              </a:ext>
            </a:extLst>
          </p:cNvPr>
          <p:cNvSpPr>
            <a:spLocks noGrp="1"/>
          </p:cNvSpPr>
          <p:nvPr>
            <p:ph sz="half" idx="2"/>
          </p:nvPr>
        </p:nvSpPr>
        <p:spPr>
          <a:xfrm>
            <a:off x="6249563" y="2369052"/>
            <a:ext cx="5372100" cy="3841249"/>
          </a:xfrm>
        </p:spPr>
        <p:txBody>
          <a:bodyPr>
            <a:noAutofit/>
          </a:bodyPr>
          <a:lstStyle>
            <a:lvl1pPr>
              <a:defRPr sz="1600"/>
            </a:lvl1pPr>
            <a:lvl2pPr>
              <a:defRPr sz="1400"/>
            </a:lvl2pPr>
            <a:lvl3pPr>
              <a:defRPr sz="1200"/>
            </a:lvl3pPr>
            <a:lvl4pPr>
              <a:defRPr sz="1000"/>
            </a:lvl4pPr>
            <a:lvl5pPr marL="746125" indent="-174625">
              <a:defRPr lang="en-US" sz="600" b="0" i="0" kern="1200" spc="0" baseline="0" dirty="0">
                <a:solidFill>
                  <a:schemeClr val="tx1"/>
                </a:solidFill>
                <a:latin typeface="CiscoSansTT Light" panose="020B05030202010203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Placeholder 1">
            <a:extLst>
              <a:ext uri="{FF2B5EF4-FFF2-40B4-BE49-F238E27FC236}">
                <a16:creationId xmlns:a16="http://schemas.microsoft.com/office/drawing/2014/main" id="{BC2285B0-0824-4973-8F1D-C24F2784A9C6}"/>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3" name="TextBox 12">
            <a:extLst>
              <a:ext uri="{FF2B5EF4-FFF2-40B4-BE49-F238E27FC236}">
                <a16:creationId xmlns:a16="http://schemas.microsoft.com/office/drawing/2014/main" id="{0C254480-49EA-44F8-91E6-0FCF9F498DC6}"/>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4" name="Slide Number Placeholder 5">
            <a:extLst>
              <a:ext uri="{FF2B5EF4-FFF2-40B4-BE49-F238E27FC236}">
                <a16:creationId xmlns:a16="http://schemas.microsoft.com/office/drawing/2014/main" id="{4D5DBBD6-CA78-4551-B263-2F8BFC4E781A}"/>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0721820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958696A-2388-495D-981D-050920BB5C78}"/>
              </a:ext>
            </a:extLst>
          </p:cNvPr>
          <p:cNvSpPr>
            <a:spLocks noGrp="1"/>
          </p:cNvSpPr>
          <p:nvPr>
            <p:ph type="body" sz="quarter" idx="13" hasCustomPrompt="1"/>
          </p:nvPr>
        </p:nvSpPr>
        <p:spPr>
          <a:xfrm>
            <a:off x="571500" y="5334000"/>
            <a:ext cx="5372099" cy="876300"/>
          </a:xfrm>
        </p:spPr>
        <p:txBody>
          <a:bodyPr>
            <a:noAutofit/>
          </a:bodyPr>
          <a:lstStyle>
            <a:lvl1pPr marL="0" indent="0">
              <a:buNone/>
              <a:tabLst/>
              <a:defRPr sz="1600"/>
            </a:lvl1pPr>
          </a:lstStyle>
          <a:p>
            <a:pPr lvl="0"/>
            <a:r>
              <a:rPr lang="en-US"/>
              <a:t>Caption</a:t>
            </a:r>
          </a:p>
        </p:txBody>
      </p:sp>
      <p:sp>
        <p:nvSpPr>
          <p:cNvPr id="11" name="Text Placeholder 9">
            <a:extLst>
              <a:ext uri="{FF2B5EF4-FFF2-40B4-BE49-F238E27FC236}">
                <a16:creationId xmlns:a16="http://schemas.microsoft.com/office/drawing/2014/main" id="{FC009990-5F38-4F94-ABE2-44DA301BD2A4}"/>
              </a:ext>
            </a:extLst>
          </p:cNvPr>
          <p:cNvSpPr>
            <a:spLocks noGrp="1"/>
          </p:cNvSpPr>
          <p:nvPr>
            <p:ph type="body" sz="quarter" idx="14" hasCustomPrompt="1"/>
          </p:nvPr>
        </p:nvSpPr>
        <p:spPr>
          <a:xfrm>
            <a:off x="6248400" y="5334000"/>
            <a:ext cx="5372099" cy="876300"/>
          </a:xfrm>
        </p:spPr>
        <p:txBody>
          <a:bodyPr>
            <a:noAutofit/>
          </a:bodyPr>
          <a:lstStyle>
            <a:lvl1pPr marL="0" indent="0">
              <a:buNone/>
              <a:defRPr sz="1600"/>
            </a:lvl1pPr>
          </a:lstStyle>
          <a:p>
            <a:pPr lvl="0"/>
            <a:r>
              <a:rPr lang="en-US"/>
              <a:t>Caption</a:t>
            </a:r>
          </a:p>
        </p:txBody>
      </p:sp>
      <p:sp>
        <p:nvSpPr>
          <p:cNvPr id="13" name="Picture Placeholder 12">
            <a:extLst>
              <a:ext uri="{FF2B5EF4-FFF2-40B4-BE49-F238E27FC236}">
                <a16:creationId xmlns:a16="http://schemas.microsoft.com/office/drawing/2014/main" id="{7D01E734-4CA7-4CBD-A769-BCC20375564E}"/>
              </a:ext>
            </a:extLst>
          </p:cNvPr>
          <p:cNvSpPr>
            <a:spLocks noGrp="1"/>
          </p:cNvSpPr>
          <p:nvPr>
            <p:ph type="pic" sz="quarter" idx="15" hasCustomPrompt="1"/>
          </p:nvPr>
        </p:nvSpPr>
        <p:spPr>
          <a:xfrm>
            <a:off x="571500" y="1905000"/>
            <a:ext cx="5372100" cy="3271156"/>
          </a:xfrm>
          <a:solidFill>
            <a:schemeClr val="bg2"/>
          </a:solidFill>
        </p:spPr>
        <p:txBody>
          <a:bodyPr anchor="ctr" anchorCtr="0">
            <a:no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2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4" name="Picture Placeholder 12">
            <a:extLst>
              <a:ext uri="{FF2B5EF4-FFF2-40B4-BE49-F238E27FC236}">
                <a16:creationId xmlns:a16="http://schemas.microsoft.com/office/drawing/2014/main" id="{E24BD1C9-BB6F-4B1A-B0AC-70FBFBAD0DD6}"/>
              </a:ext>
            </a:extLst>
          </p:cNvPr>
          <p:cNvSpPr>
            <a:spLocks noGrp="1"/>
          </p:cNvSpPr>
          <p:nvPr>
            <p:ph type="pic" sz="quarter" idx="16" hasCustomPrompt="1"/>
          </p:nvPr>
        </p:nvSpPr>
        <p:spPr>
          <a:xfrm>
            <a:off x="6248400" y="1905000"/>
            <a:ext cx="5372100" cy="3271156"/>
          </a:xfrm>
          <a:solidFill>
            <a:schemeClr val="bg2"/>
          </a:solidFill>
        </p:spPr>
        <p:txBody>
          <a:bodyPr anchor="ctr" anchorCtr="0">
            <a:no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2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8" name="Title Placeholder 1">
            <a:extLst>
              <a:ext uri="{FF2B5EF4-FFF2-40B4-BE49-F238E27FC236}">
                <a16:creationId xmlns:a16="http://schemas.microsoft.com/office/drawing/2014/main" id="{5C3A3765-3130-474C-96F5-7E50AE68B501}"/>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5" name="TextBox 14">
            <a:extLst>
              <a:ext uri="{FF2B5EF4-FFF2-40B4-BE49-F238E27FC236}">
                <a16:creationId xmlns:a16="http://schemas.microsoft.com/office/drawing/2014/main" id="{3CEFB623-3BE4-41A5-AD7A-7D81E50E12F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9" name="Slide Number Placeholder 5">
            <a:extLst>
              <a:ext uri="{FF2B5EF4-FFF2-40B4-BE49-F238E27FC236}">
                <a16:creationId xmlns:a16="http://schemas.microsoft.com/office/drawing/2014/main" id="{C840F6A6-3445-46E0-90CD-B778CB75CB3D}"/>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20995877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1C862-6F14-47C3-885D-12D6E1A99AA2}"/>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5" name="Slide Number Placeholder 5">
            <a:extLst>
              <a:ext uri="{FF2B5EF4-FFF2-40B4-BE49-F238E27FC236}">
                <a16:creationId xmlns:a16="http://schemas.microsoft.com/office/drawing/2014/main" id="{AAD8007C-DE91-4E81-8041-976C5135CD04}"/>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38360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ull Bleed Picture with Titl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EF7496-FB76-482F-B4DC-5B78B30B1B0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5" name="Picture Placeholder 4">
            <a:extLst>
              <a:ext uri="{FF2B5EF4-FFF2-40B4-BE49-F238E27FC236}">
                <a16:creationId xmlns:a16="http://schemas.microsoft.com/office/drawing/2014/main" id="{5054F9D6-4889-4D51-9ADF-D453DFF1E8E5}"/>
              </a:ext>
            </a:extLst>
          </p:cNvPr>
          <p:cNvSpPr>
            <a:spLocks noGrp="1"/>
          </p:cNvSpPr>
          <p:nvPr>
            <p:ph type="pic" sz="quarter" idx="10" hasCustomPrompt="1"/>
          </p:nvPr>
        </p:nvSpPr>
        <p:spPr>
          <a:xfrm>
            <a:off x="0" y="1905000"/>
            <a:ext cx="12192000" cy="43053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algn="ctr">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4" name="Title Placeholder 1">
            <a:extLst>
              <a:ext uri="{FF2B5EF4-FFF2-40B4-BE49-F238E27FC236}">
                <a16:creationId xmlns:a16="http://schemas.microsoft.com/office/drawing/2014/main" id="{F73476B1-5604-4136-9D0F-58F8AF89BB79}"/>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Slide Number Placeholder 5">
            <a:extLst>
              <a:ext uri="{FF2B5EF4-FFF2-40B4-BE49-F238E27FC236}">
                <a16:creationId xmlns:a16="http://schemas.microsoft.com/office/drawing/2014/main" id="{FCDEE37D-020A-4A22-922F-31441A6C8745}"/>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0009329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54F9D6-4889-4D51-9ADF-D453DFF1E8E5}"/>
              </a:ext>
            </a:extLst>
          </p:cNvPr>
          <p:cNvSpPr>
            <a:spLocks noGrp="1"/>
          </p:cNvSpPr>
          <p:nvPr>
            <p:ph type="pic" sz="quarter" idx="10" hasCustomPrompt="1"/>
          </p:nvPr>
        </p:nvSpPr>
        <p:spPr>
          <a:xfrm>
            <a:off x="0" y="0"/>
            <a:ext cx="12192000" cy="6858000"/>
          </a:xfr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6" name="TextBox 5">
            <a:extLst>
              <a:ext uri="{FF2B5EF4-FFF2-40B4-BE49-F238E27FC236}">
                <a16:creationId xmlns:a16="http://schemas.microsoft.com/office/drawing/2014/main" id="{DDEF7496-FB76-482F-B4DC-5B78B30B1B0A}"/>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pic>
        <p:nvPicPr>
          <p:cNvPr id="17" name="Graphic 16">
            <a:extLst>
              <a:ext uri="{FF2B5EF4-FFF2-40B4-BE49-F238E27FC236}">
                <a16:creationId xmlns:a16="http://schemas.microsoft.com/office/drawing/2014/main" id="{696465F4-B55E-463E-9A4A-F93B1EE9FD6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7" name="Slide Number Placeholder 5">
            <a:extLst>
              <a:ext uri="{FF2B5EF4-FFF2-40B4-BE49-F238E27FC236}">
                <a16:creationId xmlns:a16="http://schemas.microsoft.com/office/drawing/2014/main" id="{F81D1E80-33EB-4E5D-9415-4B0EE02EBDF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701053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34A84-A20E-4265-848D-432FAF49C461}"/>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lgn="l" defTabSz="882171" rtl="0" eaLnBrk="1" latinLnBrk="0" hangingPunct="1">
              <a:lnSpc>
                <a:spcPct val="90000"/>
              </a:lnSpc>
              <a:spcBef>
                <a:spcPct val="0"/>
              </a:spcBef>
              <a:buNone/>
              <a:defRPr lang="en-US" sz="4400" b="0" i="0" kern="100" spc="-133" baseline="0" dirty="0">
                <a:solidFill>
                  <a:schemeClr val="tx1"/>
                </a:solidFill>
                <a:latin typeface="CiscoSansTT" panose="020B0503020201020303" pitchFamily="34" charset="0"/>
                <a:ea typeface="+mj-ea"/>
                <a:cs typeface="+mj-cs"/>
              </a:defRPr>
            </a:lvl1pPr>
          </a:lstStyle>
          <a:p>
            <a:r>
              <a:rPr lang="en-US"/>
              <a:t>Chapter title</a:t>
            </a:r>
          </a:p>
        </p:txBody>
      </p:sp>
      <p:sp>
        <p:nvSpPr>
          <p:cNvPr id="4" name="TextBox 3">
            <a:extLst>
              <a:ext uri="{FF2B5EF4-FFF2-40B4-BE49-F238E27FC236}">
                <a16:creationId xmlns:a16="http://schemas.microsoft.com/office/drawing/2014/main" id="{62236BEA-8B84-4433-AC6E-DE816054A44B}"/>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6" name="Slide Number Placeholder 5">
            <a:extLst>
              <a:ext uri="{FF2B5EF4-FFF2-40B4-BE49-F238E27FC236}">
                <a16:creationId xmlns:a16="http://schemas.microsoft.com/office/drawing/2014/main" id="{2476FF25-9CEA-4D73-9CD8-BCF0613C55EA}"/>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0191304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BE6003-571D-4817-A40A-642121412662}"/>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defRPr sz="4400" baseline="0">
                <a:solidFill>
                  <a:schemeClr val="tx1"/>
                </a:solidFill>
              </a:defRPr>
            </a:lvl1pPr>
          </a:lstStyle>
          <a:p>
            <a:r>
              <a:rPr lang="en-US"/>
              <a:t>Chapter title</a:t>
            </a:r>
          </a:p>
        </p:txBody>
      </p:sp>
      <p:sp>
        <p:nvSpPr>
          <p:cNvPr id="5" name="TextBox 4">
            <a:extLst>
              <a:ext uri="{FF2B5EF4-FFF2-40B4-BE49-F238E27FC236}">
                <a16:creationId xmlns:a16="http://schemas.microsoft.com/office/drawing/2014/main" id="{24156D67-C67F-41CF-BA17-0B2BFD535E2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6" name="Slide Number Placeholder 5">
            <a:extLst>
              <a:ext uri="{FF2B5EF4-FFF2-40B4-BE49-F238E27FC236}">
                <a16:creationId xmlns:a16="http://schemas.microsoft.com/office/drawing/2014/main" id="{2792C7D0-4978-4D65-A39E-9CB076EFBCC3}"/>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9092098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F81008-3517-4602-906D-87DE974882E8}"/>
              </a:ext>
            </a:extLst>
          </p:cNvPr>
          <p:cNvSpPr>
            <a:spLocks noGrp="1"/>
          </p:cNvSpPr>
          <p:nvPr>
            <p:ph type="title" hasCustomPrompt="1"/>
          </p:nvPr>
        </p:nvSpPr>
        <p:spPr>
          <a:xfrm>
            <a:off x="571500" y="1435770"/>
            <a:ext cx="7277099" cy="3986463"/>
          </a:xfrm>
          <a:prstGeom prst="rect">
            <a:avLst/>
          </a:prstGeom>
        </p:spPr>
        <p:txBody>
          <a:bodyPr vert="horz" anchor="ctr" anchorCtr="0">
            <a:noAutofit/>
          </a:bodyPr>
          <a:lstStyle>
            <a:lvl1pPr algn="l" defTabSz="882171" rtl="0" eaLnBrk="1" latinLnBrk="0" hangingPunct="1">
              <a:lnSpc>
                <a:spcPct val="90000"/>
              </a:lnSpc>
              <a:spcBef>
                <a:spcPct val="0"/>
              </a:spcBef>
              <a:buNone/>
              <a:defRPr lang="en-US" sz="4400" b="0" i="0" kern="100" spc="-133" baseline="0" dirty="0">
                <a:solidFill>
                  <a:schemeClr val="tx1"/>
                </a:solidFill>
                <a:latin typeface="CiscoSansTT" panose="020B0503020201020303" pitchFamily="34" charset="0"/>
                <a:ea typeface="+mj-ea"/>
                <a:cs typeface="+mj-cs"/>
              </a:defRPr>
            </a:lvl1pPr>
          </a:lstStyle>
          <a:p>
            <a:r>
              <a:rPr lang="en-US"/>
              <a:t>Chapter title</a:t>
            </a:r>
          </a:p>
        </p:txBody>
      </p:sp>
      <p:sp>
        <p:nvSpPr>
          <p:cNvPr id="4" name="TextBox 3">
            <a:extLst>
              <a:ext uri="{FF2B5EF4-FFF2-40B4-BE49-F238E27FC236}">
                <a16:creationId xmlns:a16="http://schemas.microsoft.com/office/drawing/2014/main" id="{7910703F-CBA9-4296-B386-BA35019F8F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6" name="Slide Number Placeholder 5">
            <a:extLst>
              <a:ext uri="{FF2B5EF4-FFF2-40B4-BE49-F238E27FC236}">
                <a16:creationId xmlns:a16="http://schemas.microsoft.com/office/drawing/2014/main" id="{8079EE8F-1900-4C5E-A4C1-BB6BE90235E1}"/>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781852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64242C2F-4397-477B-B612-89681BD9BC5D}"/>
              </a:ext>
            </a:extLst>
          </p:cNvPr>
          <p:cNvSpPr>
            <a:spLocks noGrp="1"/>
          </p:cNvSpPr>
          <p:nvPr>
            <p:ph type="body" sz="quarter" idx="45"/>
          </p:nvPr>
        </p:nvSpPr>
        <p:spPr>
          <a:xfrm>
            <a:off x="571500" y="1222129"/>
            <a:ext cx="11043376" cy="307777"/>
          </a:xfrm>
        </p:spPr>
        <p:txBody>
          <a:bodyPr>
            <a:sp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8" name="Title Placeholder 1">
            <a:extLst>
              <a:ext uri="{FF2B5EF4-FFF2-40B4-BE49-F238E27FC236}">
                <a16:creationId xmlns:a16="http://schemas.microsoft.com/office/drawing/2014/main" id="{D256931C-234B-420E-B7E1-1952F50CDDAF}"/>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9" name="Slide Number Placeholder 5">
            <a:extLst>
              <a:ext uri="{FF2B5EF4-FFF2-40B4-BE49-F238E27FC236}">
                <a16:creationId xmlns:a16="http://schemas.microsoft.com/office/drawing/2014/main" id="{B975C6E7-47C4-4D7B-9D20-7BB3E0942E8E}"/>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2" name="TextBox 1">
            <a:extLst>
              <a:ext uri="{FF2B5EF4-FFF2-40B4-BE49-F238E27FC236}">
                <a16:creationId xmlns:a16="http://schemas.microsoft.com/office/drawing/2014/main" id="{E92068C4-D6D6-E6D8-513F-D3EBFA8E705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710327097"/>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eft Conten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D6DF483-DD51-444D-AF16-AF31E72FDD48}"/>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a:defRPr sz="1200"/>
            </a:lvl3pPr>
            <a:lvl4pPr marL="514350" indent="-171450">
              <a:buFont typeface="Arial" panose="020B0604020202020204" pitchFamily="34" charset="0"/>
              <a:buChar cha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Placeholder 1">
            <a:extLst>
              <a:ext uri="{FF2B5EF4-FFF2-40B4-BE49-F238E27FC236}">
                <a16:creationId xmlns:a16="http://schemas.microsoft.com/office/drawing/2014/main" id="{50BAC715-F543-452A-80B1-3A07B10B217C}"/>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3" name="TextBox 12">
            <a:extLst>
              <a:ext uri="{FF2B5EF4-FFF2-40B4-BE49-F238E27FC236}">
                <a16:creationId xmlns:a16="http://schemas.microsoft.com/office/drawing/2014/main" id="{A5F48862-22C1-482F-B821-3D8CC682DAB1}"/>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6" name="Slide Number Placeholder 5">
            <a:extLst>
              <a:ext uri="{FF2B5EF4-FFF2-40B4-BE49-F238E27FC236}">
                <a16:creationId xmlns:a16="http://schemas.microsoft.com/office/drawing/2014/main" id="{68524910-4FFE-49EA-99DE-65BFB724546B}"/>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093833223"/>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3" name="Content Placeholder 4">
            <a:extLst>
              <a:ext uri="{FF2B5EF4-FFF2-40B4-BE49-F238E27FC236}">
                <a16:creationId xmlns:a16="http://schemas.microsoft.com/office/drawing/2014/main" id="{1E1BB935-C530-47D2-883E-00828E3A8FC8}"/>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9" name="Text Placeholder 2">
            <a:extLst>
              <a:ext uri="{FF2B5EF4-FFF2-40B4-BE49-F238E27FC236}">
                <a16:creationId xmlns:a16="http://schemas.microsoft.com/office/drawing/2014/main" id="{6D970870-8847-48D6-ACCA-B0F7D662F2EC}"/>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marL="514350" indent="-171450">
              <a:buFont typeface="Arial" panose="020B0604020202020204" pitchFamily="34" charset="0"/>
              <a:buChar cha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Placeholder 1">
            <a:extLst>
              <a:ext uri="{FF2B5EF4-FFF2-40B4-BE49-F238E27FC236}">
                <a16:creationId xmlns:a16="http://schemas.microsoft.com/office/drawing/2014/main" id="{D8CEBD18-98E9-4568-A90A-5715A834E2BA}"/>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7" name="Slide Number Placeholder 5">
            <a:extLst>
              <a:ext uri="{FF2B5EF4-FFF2-40B4-BE49-F238E27FC236}">
                <a16:creationId xmlns:a16="http://schemas.microsoft.com/office/drawing/2014/main" id="{938F8A1A-3A97-4C8E-9550-2C62BC10A83F}"/>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423651065"/>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eft Two Content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F2E81-694A-4A5A-BEDE-DF13285D820B}"/>
              </a:ext>
            </a:extLst>
          </p:cNvPr>
          <p:cNvSpPr/>
          <p:nvPr userDrawn="1"/>
        </p:nvSpPr>
        <p:spPr>
          <a:xfrm>
            <a:off x="609600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3" name="Text Placeholder 2">
            <a:extLst>
              <a:ext uri="{FF2B5EF4-FFF2-40B4-BE49-F238E27FC236}">
                <a16:creationId xmlns:a16="http://schemas.microsoft.com/office/drawing/2014/main" id="{B95E2598-51C8-4F83-B09D-69C86C142A31}"/>
              </a:ext>
            </a:extLst>
          </p:cNvPr>
          <p:cNvSpPr>
            <a:spLocks noGrp="1"/>
          </p:cNvSpPr>
          <p:nvPr>
            <p:ph type="body" sz="quarter" idx="57"/>
          </p:nvPr>
        </p:nvSpPr>
        <p:spPr>
          <a:xfrm>
            <a:off x="571499" y="19050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31" name="Text Placeholder 2">
            <a:extLst>
              <a:ext uri="{FF2B5EF4-FFF2-40B4-BE49-F238E27FC236}">
                <a16:creationId xmlns:a16="http://schemas.microsoft.com/office/drawing/2014/main" id="{6737D39F-19A0-4D2A-8E85-527465AFD610}"/>
              </a:ext>
            </a:extLst>
          </p:cNvPr>
          <p:cNvSpPr>
            <a:spLocks noGrp="1"/>
          </p:cNvSpPr>
          <p:nvPr>
            <p:ph type="body" sz="quarter" idx="58"/>
          </p:nvPr>
        </p:nvSpPr>
        <p:spPr>
          <a:xfrm>
            <a:off x="3188208" y="19050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6" name="Text Placeholder 5">
            <a:extLst>
              <a:ext uri="{FF2B5EF4-FFF2-40B4-BE49-F238E27FC236}">
                <a16:creationId xmlns:a16="http://schemas.microsoft.com/office/drawing/2014/main" id="{B4FE5E7B-ECDC-404D-9B30-E7B580CCEED3}"/>
              </a:ext>
            </a:extLst>
          </p:cNvPr>
          <p:cNvSpPr>
            <a:spLocks noGrp="1"/>
          </p:cNvSpPr>
          <p:nvPr>
            <p:ph type="body" sz="quarter" idx="61" hasCustomPrompt="1"/>
          </p:nvPr>
        </p:nvSpPr>
        <p:spPr>
          <a:xfrm>
            <a:off x="5714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34" name="Text Placeholder 5">
            <a:extLst>
              <a:ext uri="{FF2B5EF4-FFF2-40B4-BE49-F238E27FC236}">
                <a16:creationId xmlns:a16="http://schemas.microsoft.com/office/drawing/2014/main" id="{11CDB75F-12E1-4403-B291-31A3B1C83B04}"/>
              </a:ext>
            </a:extLst>
          </p:cNvPr>
          <p:cNvSpPr>
            <a:spLocks noGrp="1"/>
          </p:cNvSpPr>
          <p:nvPr>
            <p:ph type="body" sz="quarter" idx="62" hasCustomPrompt="1"/>
          </p:nvPr>
        </p:nvSpPr>
        <p:spPr>
          <a:xfrm>
            <a:off x="31882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1" name="Content Placeholder 4">
            <a:extLst>
              <a:ext uri="{FF2B5EF4-FFF2-40B4-BE49-F238E27FC236}">
                <a16:creationId xmlns:a16="http://schemas.microsoft.com/office/drawing/2014/main" id="{BA687946-9318-4CD5-B900-AA488A7BDA58}"/>
              </a:ext>
            </a:extLst>
          </p:cNvPr>
          <p:cNvSpPr>
            <a:spLocks noGrp="1"/>
          </p:cNvSpPr>
          <p:nvPr>
            <p:ph sz="quarter" idx="21" hasCustomPrompt="1"/>
          </p:nvPr>
        </p:nvSpPr>
        <p:spPr>
          <a:xfrm>
            <a:off x="6553200"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6" name="Title Placeholder 1">
            <a:extLst>
              <a:ext uri="{FF2B5EF4-FFF2-40B4-BE49-F238E27FC236}">
                <a16:creationId xmlns:a16="http://schemas.microsoft.com/office/drawing/2014/main" id="{ECBF8DC3-DA3E-470B-AE86-6B154E24E3B0}"/>
              </a:ext>
            </a:extLst>
          </p:cNvPr>
          <p:cNvSpPr>
            <a:spLocks noGrp="1"/>
          </p:cNvSpPr>
          <p:nvPr>
            <p:ph type="title"/>
          </p:nvPr>
        </p:nvSpPr>
        <p:spPr>
          <a:xfrm>
            <a:off x="571500" y="609600"/>
            <a:ext cx="5067300"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0" name="Slide Number Placeholder 5">
            <a:extLst>
              <a:ext uri="{FF2B5EF4-FFF2-40B4-BE49-F238E27FC236}">
                <a16:creationId xmlns:a16="http://schemas.microsoft.com/office/drawing/2014/main" id="{B312C61A-B9D3-456C-953D-82B30FE7C4A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637634750"/>
      </p:ext>
    </p:extLst>
  </p:cSld>
  <p:clrMapOvr>
    <a:masterClrMapping/>
  </p:clrMapOvr>
  <p:extLst>
    <p:ext uri="{DCECCB84-F9BA-43D5-87BE-67443E8EF086}">
      <p15:sldGuideLst xmlns:p15="http://schemas.microsoft.com/office/powerpoint/2012/main">
        <p15:guide id="2" pos="3552">
          <p15:clr>
            <a:srgbClr val="A4A3A4"/>
          </p15:clr>
        </p15:guide>
        <p15:guide id="3" pos="4128">
          <p15:clr>
            <a:srgbClr val="A4A3A4"/>
          </p15:clr>
        </p15:guide>
        <p15:guide id="4" orient="horz" pos="1656">
          <p15:clr>
            <a:srgbClr val="A4A3A4"/>
          </p15:clr>
        </p15:guide>
        <p15:guide id="5" orient="horz" pos="1752">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hasCustomPrompt="1"/>
          </p:nvPr>
        </p:nvSpPr>
        <p:spPr>
          <a:xfrm>
            <a:off x="6096000" y="0"/>
            <a:ext cx="6095999" cy="68580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7" name="Text Placeholder 2">
            <a:extLst>
              <a:ext uri="{FF2B5EF4-FFF2-40B4-BE49-F238E27FC236}">
                <a16:creationId xmlns:a16="http://schemas.microsoft.com/office/drawing/2014/main" id="{6689F426-4C63-454D-B133-BC94D9D16012}"/>
              </a:ext>
            </a:extLst>
          </p:cNvPr>
          <p:cNvSpPr>
            <a:spLocks noGrp="1"/>
          </p:cNvSpPr>
          <p:nvPr>
            <p:ph idx="1"/>
          </p:nvPr>
        </p:nvSpPr>
        <p:spPr>
          <a:xfrm>
            <a:off x="571500" y="1905000"/>
            <a:ext cx="5067300" cy="4305301"/>
          </a:xfrm>
          <a:prstGeom prst="rect">
            <a:avLst/>
          </a:prstGeom>
        </p:spPr>
        <p:txBody>
          <a:bodyPr vert="horz" lIns="0" tIns="0" rIns="0" bIns="0" rtlCol="0">
            <a:noAutofit/>
          </a:bodyPr>
          <a:lstStyle>
            <a:lvl1pPr>
              <a:defRPr sz="1600"/>
            </a:lvl1pPr>
            <a:lvl2pPr>
              <a:defRPr sz="1400"/>
            </a:lvl2pPr>
            <a:lvl3pP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Placeholder 1">
            <a:extLst>
              <a:ext uri="{FF2B5EF4-FFF2-40B4-BE49-F238E27FC236}">
                <a16:creationId xmlns:a16="http://schemas.microsoft.com/office/drawing/2014/main" id="{6B15451E-AF4B-4B3A-B376-2003DB48C31E}"/>
              </a:ext>
            </a:extLst>
          </p:cNvPr>
          <p:cNvSpPr>
            <a:spLocks noGrp="1"/>
          </p:cNvSpPr>
          <p:nvPr>
            <p:ph type="title"/>
          </p:nvPr>
        </p:nvSpPr>
        <p:spPr>
          <a:xfrm>
            <a:off x="5715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Tree>
    <p:extLst>
      <p:ext uri="{BB962C8B-B14F-4D97-AF65-F5344CB8AC3E}">
        <p14:creationId xmlns:p14="http://schemas.microsoft.com/office/powerpoint/2010/main" val="2058059546"/>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wo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hasCustomPrompt="1"/>
          </p:nvPr>
        </p:nvSpPr>
        <p:spPr>
          <a:xfrm>
            <a:off x="6096000" y="0"/>
            <a:ext cx="6095999" cy="68580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9" name="Title Placeholder 1">
            <a:extLst>
              <a:ext uri="{FF2B5EF4-FFF2-40B4-BE49-F238E27FC236}">
                <a16:creationId xmlns:a16="http://schemas.microsoft.com/office/drawing/2014/main" id="{89F1EE91-F457-4893-88BA-AF3B71081D3A}"/>
              </a:ext>
            </a:extLst>
          </p:cNvPr>
          <p:cNvSpPr>
            <a:spLocks noGrp="1"/>
          </p:cNvSpPr>
          <p:nvPr>
            <p:ph type="title"/>
          </p:nvPr>
        </p:nvSpPr>
        <p:spPr>
          <a:xfrm>
            <a:off x="5715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 Placeholder 5">
            <a:extLst>
              <a:ext uri="{FF2B5EF4-FFF2-40B4-BE49-F238E27FC236}">
                <a16:creationId xmlns:a16="http://schemas.microsoft.com/office/drawing/2014/main" id="{1490D2D3-F0B6-4527-A912-AE8F2F7E703A}"/>
              </a:ext>
            </a:extLst>
          </p:cNvPr>
          <p:cNvSpPr>
            <a:spLocks noGrp="1"/>
          </p:cNvSpPr>
          <p:nvPr>
            <p:ph type="body" sz="quarter" idx="61" hasCustomPrompt="1"/>
          </p:nvPr>
        </p:nvSpPr>
        <p:spPr>
          <a:xfrm>
            <a:off x="5714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1" name="Text Placeholder 5">
            <a:extLst>
              <a:ext uri="{FF2B5EF4-FFF2-40B4-BE49-F238E27FC236}">
                <a16:creationId xmlns:a16="http://schemas.microsoft.com/office/drawing/2014/main" id="{D27C7EF2-E1C7-403F-81BA-2822B0BADEE7}"/>
              </a:ext>
            </a:extLst>
          </p:cNvPr>
          <p:cNvSpPr>
            <a:spLocks noGrp="1"/>
          </p:cNvSpPr>
          <p:nvPr>
            <p:ph type="body" sz="quarter" idx="62" hasCustomPrompt="1"/>
          </p:nvPr>
        </p:nvSpPr>
        <p:spPr>
          <a:xfrm>
            <a:off x="31882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3" name="Text Placeholder 2">
            <a:extLst>
              <a:ext uri="{FF2B5EF4-FFF2-40B4-BE49-F238E27FC236}">
                <a16:creationId xmlns:a16="http://schemas.microsoft.com/office/drawing/2014/main" id="{4322DDD1-796F-4817-A0A2-B54629B89214}"/>
              </a:ext>
            </a:extLst>
          </p:cNvPr>
          <p:cNvSpPr>
            <a:spLocks noGrp="1"/>
          </p:cNvSpPr>
          <p:nvPr>
            <p:ph type="body" sz="quarter" idx="57"/>
          </p:nvPr>
        </p:nvSpPr>
        <p:spPr>
          <a:xfrm>
            <a:off x="571499" y="1905000"/>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4" name="Text Placeholder 2">
            <a:extLst>
              <a:ext uri="{FF2B5EF4-FFF2-40B4-BE49-F238E27FC236}">
                <a16:creationId xmlns:a16="http://schemas.microsoft.com/office/drawing/2014/main" id="{C5075854-0A14-4136-BC79-1BC72756705A}"/>
              </a:ext>
            </a:extLst>
          </p:cNvPr>
          <p:cNvSpPr>
            <a:spLocks noGrp="1"/>
          </p:cNvSpPr>
          <p:nvPr>
            <p:ph type="body" sz="quarter" idx="58"/>
          </p:nvPr>
        </p:nvSpPr>
        <p:spPr>
          <a:xfrm>
            <a:off x="3188208" y="1905000"/>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531330701"/>
      </p:ext>
    </p:extLst>
  </p:cSld>
  <p:clrMapOvr>
    <a:masterClrMapping/>
  </p:clrMapOvr>
  <p:extLst>
    <p:ext uri="{DCECCB84-F9BA-43D5-87BE-67443E8EF086}">
      <p15:sldGuideLst xmlns:p15="http://schemas.microsoft.com/office/powerpoint/2012/main">
        <p15:guide id="1" pos="3552">
          <p15:clr>
            <a:srgbClr val="A4A3A4"/>
          </p15:clr>
        </p15:guide>
        <p15:guide id="2" pos="4152">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ight 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AEEE0BE-B874-4CB1-92B1-404602B5CA83}"/>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a:extLst>
              <a:ext uri="{FF2B5EF4-FFF2-40B4-BE49-F238E27FC236}">
                <a16:creationId xmlns:a16="http://schemas.microsoft.com/office/drawing/2014/main" id="{AB74128E-BA5E-4242-8B4E-D1F742670297}"/>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7" name="TextBox 6">
            <a:extLst>
              <a:ext uri="{FF2B5EF4-FFF2-40B4-BE49-F238E27FC236}">
                <a16:creationId xmlns:a16="http://schemas.microsoft.com/office/drawing/2014/main" id="{7613D29C-0961-4A3D-8A56-1E1B5BC7445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8" name="Slide Number Placeholder 5">
            <a:extLst>
              <a:ext uri="{FF2B5EF4-FFF2-40B4-BE49-F238E27FC236}">
                <a16:creationId xmlns:a16="http://schemas.microsoft.com/office/drawing/2014/main" id="{F1F61BA1-F848-4E08-8C07-5D6D5E6C0A8C}"/>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65158746"/>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ight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7" name="Content Placeholder 4">
            <a:extLst>
              <a:ext uri="{FF2B5EF4-FFF2-40B4-BE49-F238E27FC236}">
                <a16:creationId xmlns:a16="http://schemas.microsoft.com/office/drawing/2014/main" id="{C82BCFB0-2C06-4262-9388-B4438F4E9687}"/>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12" name="Title Placeholder 1">
            <a:extLst>
              <a:ext uri="{FF2B5EF4-FFF2-40B4-BE49-F238E27FC236}">
                <a16:creationId xmlns:a16="http://schemas.microsoft.com/office/drawing/2014/main" id="{E96ABEA8-C693-429B-8E00-CBD848A92FA2}"/>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9" name="Text Placeholder 2">
            <a:extLst>
              <a:ext uri="{FF2B5EF4-FFF2-40B4-BE49-F238E27FC236}">
                <a16:creationId xmlns:a16="http://schemas.microsoft.com/office/drawing/2014/main" id="{51F330DC-3ED8-470C-84C4-C7D10A9020A2}"/>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lide Number Placeholder 5">
            <a:extLst>
              <a:ext uri="{FF2B5EF4-FFF2-40B4-BE49-F238E27FC236}">
                <a16:creationId xmlns:a16="http://schemas.microsoft.com/office/drawing/2014/main" id="{28BD350E-1BA7-4789-8917-9D2180DC456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912576278"/>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Two 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C8124-BA09-4AFB-BB26-FEFD291E1A72}"/>
              </a:ext>
            </a:extLst>
          </p:cNvPr>
          <p:cNvSpPr/>
          <p:nvPr userDrawn="1"/>
        </p:nvSpPr>
        <p:spPr>
          <a:xfrm>
            <a:off x="0" y="0"/>
            <a:ext cx="60960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32"/>
          </a:p>
        </p:txBody>
      </p:sp>
      <p:sp>
        <p:nvSpPr>
          <p:cNvPr id="10" name="Content Placeholder 4">
            <a:extLst>
              <a:ext uri="{FF2B5EF4-FFF2-40B4-BE49-F238E27FC236}">
                <a16:creationId xmlns:a16="http://schemas.microsoft.com/office/drawing/2014/main" id="{2BE86DFA-31C3-4F24-A7FF-57697A0FEFD1}"/>
              </a:ext>
            </a:extLst>
          </p:cNvPr>
          <p:cNvSpPr>
            <a:spLocks noGrp="1"/>
          </p:cNvSpPr>
          <p:nvPr>
            <p:ph sz="quarter" idx="21" hasCustomPrompt="1"/>
          </p:nvPr>
        </p:nvSpPr>
        <p:spPr>
          <a:xfrm>
            <a:off x="568778" y="609601"/>
            <a:ext cx="5067300" cy="5600700"/>
          </a:xfrm>
        </p:spPr>
        <p:txBody>
          <a:bodyPr lIns="182880" tIns="182880" rIns="182880" bIns="182880">
            <a:noAutofit/>
          </a:bodyPr>
          <a:lstStyle>
            <a:lvl1pPr marL="0" indent="0" algn="ctr">
              <a:buNone/>
              <a:defRPr sz="18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chart or graphic</a:t>
            </a:r>
          </a:p>
        </p:txBody>
      </p:sp>
      <p:sp>
        <p:nvSpPr>
          <p:cNvPr id="21" name="Text Placeholder 2">
            <a:extLst>
              <a:ext uri="{FF2B5EF4-FFF2-40B4-BE49-F238E27FC236}">
                <a16:creationId xmlns:a16="http://schemas.microsoft.com/office/drawing/2014/main" id="{9BA23DE7-CFFA-40A9-9A64-A60D86654551}"/>
              </a:ext>
            </a:extLst>
          </p:cNvPr>
          <p:cNvSpPr>
            <a:spLocks noGrp="1"/>
          </p:cNvSpPr>
          <p:nvPr>
            <p:ph type="body" sz="quarter" idx="57"/>
          </p:nvPr>
        </p:nvSpPr>
        <p:spPr>
          <a:xfrm>
            <a:off x="6553199" y="1910149"/>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3" name="Text Placeholder 2">
            <a:extLst>
              <a:ext uri="{FF2B5EF4-FFF2-40B4-BE49-F238E27FC236}">
                <a16:creationId xmlns:a16="http://schemas.microsoft.com/office/drawing/2014/main" id="{860001BE-2917-4768-B6B6-BEC070C85F3E}"/>
              </a:ext>
            </a:extLst>
          </p:cNvPr>
          <p:cNvSpPr>
            <a:spLocks noGrp="1"/>
          </p:cNvSpPr>
          <p:nvPr>
            <p:ph type="body" sz="quarter" idx="58"/>
          </p:nvPr>
        </p:nvSpPr>
        <p:spPr>
          <a:xfrm>
            <a:off x="9171232" y="1910149"/>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27" name="Title Placeholder 1">
            <a:extLst>
              <a:ext uri="{FF2B5EF4-FFF2-40B4-BE49-F238E27FC236}">
                <a16:creationId xmlns:a16="http://schemas.microsoft.com/office/drawing/2014/main" id="{F033B061-30E2-4203-B7D3-0E4FF6C4CC15}"/>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Text Placeholder 5">
            <a:extLst>
              <a:ext uri="{FF2B5EF4-FFF2-40B4-BE49-F238E27FC236}">
                <a16:creationId xmlns:a16="http://schemas.microsoft.com/office/drawing/2014/main" id="{4F90B59D-E2BD-42BC-B3BC-06F775048825}"/>
              </a:ext>
            </a:extLst>
          </p:cNvPr>
          <p:cNvSpPr>
            <a:spLocks noGrp="1"/>
          </p:cNvSpPr>
          <p:nvPr>
            <p:ph type="body" sz="quarter" idx="61" hasCustomPrompt="1"/>
          </p:nvPr>
        </p:nvSpPr>
        <p:spPr>
          <a:xfrm>
            <a:off x="65531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2" name="Text Placeholder 5">
            <a:extLst>
              <a:ext uri="{FF2B5EF4-FFF2-40B4-BE49-F238E27FC236}">
                <a16:creationId xmlns:a16="http://schemas.microsoft.com/office/drawing/2014/main" id="{68269256-DD80-4564-A3AF-D017D4A7ED5D}"/>
              </a:ext>
            </a:extLst>
          </p:cNvPr>
          <p:cNvSpPr>
            <a:spLocks noGrp="1"/>
          </p:cNvSpPr>
          <p:nvPr>
            <p:ph type="body" sz="quarter" idx="62" hasCustomPrompt="1"/>
          </p:nvPr>
        </p:nvSpPr>
        <p:spPr>
          <a:xfrm>
            <a:off x="91699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4" name="Slide Number Placeholder 5">
            <a:extLst>
              <a:ext uri="{FF2B5EF4-FFF2-40B4-BE49-F238E27FC236}">
                <a16:creationId xmlns:a16="http://schemas.microsoft.com/office/drawing/2014/main" id="{ABB20381-4C93-463A-927C-0BB3E602CAA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916356489"/>
      </p:ext>
    </p:extLst>
  </p:cSld>
  <p:clrMapOvr>
    <a:masterClrMapping/>
  </p:clrMapOvr>
  <p:extLst>
    <p:ext uri="{DCECCB84-F9BA-43D5-87BE-67443E8EF086}">
      <p15:sldGuideLst xmlns:p15="http://schemas.microsoft.com/office/powerpoint/2012/main">
        <p15:guide id="3" pos="3552">
          <p15:clr>
            <a:srgbClr val="A4A3A4"/>
          </p15:clr>
        </p15:guide>
        <p15:guide id="4" pos="4128">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ight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hasCustomPrompt="1"/>
          </p:nvPr>
        </p:nvSpPr>
        <p:spPr>
          <a:xfrm>
            <a:off x="1" y="0"/>
            <a:ext cx="6095999" cy="68580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0" name="Title Placeholder 1">
            <a:extLst>
              <a:ext uri="{FF2B5EF4-FFF2-40B4-BE49-F238E27FC236}">
                <a16:creationId xmlns:a16="http://schemas.microsoft.com/office/drawing/2014/main" id="{66D3B650-5EC2-4F87-A7DF-85C754761347}"/>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6" name="Text Placeholder 2">
            <a:extLst>
              <a:ext uri="{FF2B5EF4-FFF2-40B4-BE49-F238E27FC236}">
                <a16:creationId xmlns:a16="http://schemas.microsoft.com/office/drawing/2014/main" id="{34FB1BE2-EC71-4AA4-B103-A670DCD7AA1D}"/>
              </a:ext>
            </a:extLst>
          </p:cNvPr>
          <p:cNvSpPr>
            <a:spLocks noGrp="1"/>
          </p:cNvSpPr>
          <p:nvPr>
            <p:ph idx="1"/>
          </p:nvPr>
        </p:nvSpPr>
        <p:spPr>
          <a:xfrm>
            <a:off x="6553200" y="1905000"/>
            <a:ext cx="5067300" cy="4305301"/>
          </a:xfrm>
          <a:prstGeom prst="rect">
            <a:avLst/>
          </a:prstGeom>
        </p:spPr>
        <p:txBody>
          <a:bodyPr vert="horz" lIns="0" tIns="0" rIns="0" bIns="0" rtlCol="0">
            <a:noAutofit/>
          </a:bodyPr>
          <a:lstStyle>
            <a:lvl1pPr>
              <a:defRPr sz="1600"/>
            </a:lvl1pPr>
            <a:lvl2pPr>
              <a:defRPr sz="1400"/>
            </a:lvl2pPr>
            <a:lvl3pPr marL="346075" indent="-171450">
              <a:buFont typeface="Arial" panose="020B0604020202020204" pitchFamily="34" charset="0"/>
              <a:buChar char="•"/>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655836A8-05ED-470D-9C33-44AD1D4866F1}"/>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569316433"/>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Right Two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F60A532-8EEA-467C-8E7E-39CF1DB485A0}"/>
              </a:ext>
            </a:extLst>
          </p:cNvPr>
          <p:cNvSpPr>
            <a:spLocks noGrp="1"/>
          </p:cNvSpPr>
          <p:nvPr>
            <p:ph type="pic" sz="quarter" idx="22" hasCustomPrompt="1"/>
          </p:nvPr>
        </p:nvSpPr>
        <p:spPr>
          <a:xfrm>
            <a:off x="1" y="0"/>
            <a:ext cx="6095999" cy="68580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9" name="Text Placeholder 2">
            <a:extLst>
              <a:ext uri="{FF2B5EF4-FFF2-40B4-BE49-F238E27FC236}">
                <a16:creationId xmlns:a16="http://schemas.microsoft.com/office/drawing/2014/main" id="{89A0B76E-2F1E-4BD6-AA72-3682A69C9C34}"/>
              </a:ext>
            </a:extLst>
          </p:cNvPr>
          <p:cNvSpPr>
            <a:spLocks noGrp="1"/>
          </p:cNvSpPr>
          <p:nvPr>
            <p:ph type="body" sz="quarter" idx="57"/>
          </p:nvPr>
        </p:nvSpPr>
        <p:spPr>
          <a:xfrm>
            <a:off x="6553199" y="1910149"/>
            <a:ext cx="2448577"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1" name="Text Placeholder 2">
            <a:extLst>
              <a:ext uri="{FF2B5EF4-FFF2-40B4-BE49-F238E27FC236}">
                <a16:creationId xmlns:a16="http://schemas.microsoft.com/office/drawing/2014/main" id="{05818B49-B6BC-412E-A21D-631A69222221}"/>
              </a:ext>
            </a:extLst>
          </p:cNvPr>
          <p:cNvSpPr>
            <a:spLocks noGrp="1"/>
          </p:cNvSpPr>
          <p:nvPr>
            <p:ph type="body" sz="quarter" idx="58"/>
          </p:nvPr>
        </p:nvSpPr>
        <p:spPr>
          <a:xfrm>
            <a:off x="9171232" y="1910149"/>
            <a:ext cx="2450592" cy="723900"/>
          </a:xfrm>
        </p:spPr>
        <p:txBody>
          <a:bodyPr wrap="square" anchor="t" anchorCtr="0">
            <a:noAutofit/>
          </a:bodyPr>
          <a:lstStyle>
            <a:lvl1pPr>
              <a:defRPr lang="en-US" sz="2000" b="0" i="0" kern="0" spc="0" baseline="0" dirty="0" smtClean="0">
                <a:solidFill>
                  <a:schemeClr val="tx1"/>
                </a:solidFill>
                <a:latin typeface="+mj-lt"/>
                <a:ea typeface="+mn-ea"/>
                <a:cs typeface="+mn-cs"/>
              </a:defRPr>
            </a:lvl1pPr>
            <a:lvl2pPr marL="0" indent="0">
              <a:buNone/>
              <a:defRPr/>
            </a:lvl2pPr>
          </a:lstStyle>
          <a:p>
            <a:pPr marL="0" lvl="0" indent="0" algn="l" defTabSz="882171" rtl="0" eaLnBrk="1" latinLnBrk="0" hangingPunct="1">
              <a:lnSpc>
                <a:spcPct val="120000"/>
              </a:lnSpc>
              <a:spcBef>
                <a:spcPts val="0"/>
              </a:spcBef>
              <a:spcAft>
                <a:spcPts val="800"/>
              </a:spcAft>
              <a:buFont typeface="Arial" panose="020B0604020202020204" pitchFamily="34" charset="0"/>
              <a:buNone/>
            </a:pPr>
            <a:r>
              <a:rPr lang="en-US"/>
              <a:t>Click to edit Master text styles</a:t>
            </a:r>
          </a:p>
        </p:txBody>
      </p:sp>
      <p:sp>
        <p:nvSpPr>
          <p:cNvPr id="14" name="Title Placeholder 1">
            <a:extLst>
              <a:ext uri="{FF2B5EF4-FFF2-40B4-BE49-F238E27FC236}">
                <a16:creationId xmlns:a16="http://schemas.microsoft.com/office/drawing/2014/main" id="{442FDF7C-40C4-4C20-819D-D8B06F0E8211}"/>
              </a:ext>
            </a:extLst>
          </p:cNvPr>
          <p:cNvSpPr>
            <a:spLocks noGrp="1"/>
          </p:cNvSpPr>
          <p:nvPr>
            <p:ph type="title"/>
          </p:nvPr>
        </p:nvSpPr>
        <p:spPr>
          <a:xfrm>
            <a:off x="6553200" y="609600"/>
            <a:ext cx="5068698" cy="1107996"/>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5" name="Text Placeholder 5">
            <a:extLst>
              <a:ext uri="{FF2B5EF4-FFF2-40B4-BE49-F238E27FC236}">
                <a16:creationId xmlns:a16="http://schemas.microsoft.com/office/drawing/2014/main" id="{E7B14163-B0FE-4287-968A-93DE80346813}"/>
              </a:ext>
            </a:extLst>
          </p:cNvPr>
          <p:cNvSpPr>
            <a:spLocks noGrp="1"/>
          </p:cNvSpPr>
          <p:nvPr>
            <p:ph type="body" sz="quarter" idx="61" hasCustomPrompt="1"/>
          </p:nvPr>
        </p:nvSpPr>
        <p:spPr>
          <a:xfrm>
            <a:off x="6553199" y="2789966"/>
            <a:ext cx="2448576" cy="3420333"/>
          </a:xfrm>
        </p:spPr>
        <p:txBody>
          <a:bodyPr/>
          <a:lstStyle>
            <a:lvl1pPr>
              <a:defRPr sz="1600"/>
            </a:lvl1pPr>
            <a:lvl2pPr>
              <a:defRPr sz="1400"/>
            </a:lvl2pPr>
            <a:lvl3pPr>
              <a:defRPr sz="1200"/>
            </a:lvl3pPr>
            <a:lvl4pPr marL="342900" indent="0">
              <a:buNone/>
              <a:defRPr sz="1000"/>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6" name="Text Placeholder 5">
            <a:extLst>
              <a:ext uri="{FF2B5EF4-FFF2-40B4-BE49-F238E27FC236}">
                <a16:creationId xmlns:a16="http://schemas.microsoft.com/office/drawing/2014/main" id="{4927BC81-4C08-47F4-BA08-8F857CA477A5}"/>
              </a:ext>
            </a:extLst>
          </p:cNvPr>
          <p:cNvSpPr>
            <a:spLocks noGrp="1"/>
          </p:cNvSpPr>
          <p:nvPr>
            <p:ph type="body" sz="quarter" idx="62" hasCustomPrompt="1"/>
          </p:nvPr>
        </p:nvSpPr>
        <p:spPr>
          <a:xfrm>
            <a:off x="9169908" y="2789966"/>
            <a:ext cx="2450592" cy="3420333"/>
          </a:xfrm>
        </p:spPr>
        <p:txBody>
          <a:bodyPr/>
          <a:lstStyle>
            <a:lvl1pPr>
              <a:defRPr sz="1600"/>
            </a:lvl1pPr>
            <a:lvl2pPr>
              <a:defRPr sz="1400"/>
            </a:lvl2pPr>
            <a:lvl3pPr>
              <a:defRPr sz="1200"/>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0" name="Slide Number Placeholder 5">
            <a:extLst>
              <a:ext uri="{FF2B5EF4-FFF2-40B4-BE49-F238E27FC236}">
                <a16:creationId xmlns:a16="http://schemas.microsoft.com/office/drawing/2014/main" id="{8E009170-4223-4B7A-A077-F74B3DE3688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749208596"/>
      </p:ext>
    </p:extLst>
  </p:cSld>
  <p:clrMapOvr>
    <a:masterClrMapping/>
  </p:clrMapOvr>
  <p:extLst>
    <p:ext uri="{DCECCB84-F9BA-43D5-87BE-67443E8EF086}">
      <p15:sldGuideLst xmlns:p15="http://schemas.microsoft.com/office/powerpoint/2012/main">
        <p15:guide id="2" pos="4128">
          <p15:clr>
            <a:srgbClr val="A4A3A4"/>
          </p15:clr>
        </p15:guide>
        <p15:guide id="4" pos="35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head &amp; Bulleted Text">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93044A8-C875-45AE-B255-FBB705C192D4}"/>
              </a:ext>
            </a:extLst>
          </p:cNvPr>
          <p:cNvSpPr>
            <a:spLocks noGrp="1"/>
          </p:cNvSpPr>
          <p:nvPr>
            <p:ph type="body" sz="quarter" idx="45"/>
          </p:nvPr>
        </p:nvSpPr>
        <p:spPr>
          <a:xfrm>
            <a:off x="571500" y="1222129"/>
            <a:ext cx="11043376" cy="307777"/>
          </a:xfrm>
        </p:spPr>
        <p:txBody>
          <a:bodyPr>
            <a:spAutoFit/>
          </a:bodyPr>
          <a:lstStyle>
            <a:lvl1pPr marL="0" indent="0">
              <a:buFont typeface="Arial" panose="020B0604020202020204" pitchFamily="34" charset="0"/>
              <a:buNone/>
              <a:defRPr sz="2000">
                <a:latin typeface="+mj-lt"/>
              </a:defRPr>
            </a:lvl1pPr>
            <a:lvl2pPr marL="0" indent="0">
              <a:buNone/>
              <a:defRPr/>
            </a:lvl2pPr>
            <a:lvl3pPr marL="228600" indent="0">
              <a:buNone/>
              <a:defRPr/>
            </a:lvl3pPr>
            <a:lvl4pPr marL="406400" indent="0">
              <a:buNone/>
              <a:defRPr/>
            </a:lvl4pPr>
            <a:lvl5pPr marL="571500" indent="0">
              <a:buNone/>
              <a:defRPr/>
            </a:lvl5pPr>
          </a:lstStyle>
          <a:p>
            <a:pPr lvl="0"/>
            <a:r>
              <a:rPr lang="en-US"/>
              <a:t>Click to edit Master text styles</a:t>
            </a:r>
          </a:p>
        </p:txBody>
      </p:sp>
      <p:sp>
        <p:nvSpPr>
          <p:cNvPr id="11" name="Title Placeholder 1">
            <a:extLst>
              <a:ext uri="{FF2B5EF4-FFF2-40B4-BE49-F238E27FC236}">
                <a16:creationId xmlns:a16="http://schemas.microsoft.com/office/drawing/2014/main" id="{3D91A235-16B2-4D2E-8529-1372DD154929}"/>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8" name="Text Placeholder 2">
            <a:extLst>
              <a:ext uri="{FF2B5EF4-FFF2-40B4-BE49-F238E27FC236}">
                <a16:creationId xmlns:a16="http://schemas.microsoft.com/office/drawing/2014/main" id="{8BDD90E4-A6B8-4174-BC58-1FA12995F49E}"/>
              </a:ext>
            </a:extLst>
          </p:cNvPr>
          <p:cNvSpPr>
            <a:spLocks noGrp="1"/>
          </p:cNvSpPr>
          <p:nvPr>
            <p:ph idx="1"/>
          </p:nvPr>
        </p:nvSpPr>
        <p:spPr>
          <a:xfrm>
            <a:off x="571500" y="1905000"/>
            <a:ext cx="11045952" cy="4305301"/>
          </a:xfrm>
          <a:prstGeom prst="rect">
            <a:avLst/>
          </a:prstGeom>
        </p:spPr>
        <p:txBody>
          <a:bodyPr vert="horz" lIns="0" tIns="0" rIns="0" bIns="0" rtlCol="0">
            <a:noAutofit/>
          </a:bodyPr>
          <a:lstStyle>
            <a:lvl1pPr>
              <a:defRPr sz="1600"/>
            </a:lvl1pPr>
            <a:lvl2pPr marL="174625" indent="-174625">
              <a:defRPr sz="1400"/>
            </a:lvl2pPr>
            <a:lvl3pPr marL="346075" indent="-171450">
              <a:defRPr sz="1200"/>
            </a:lvl3pPr>
            <a:lvl4pPr>
              <a:defRPr sz="1000"/>
            </a:lvl4pPr>
            <a:lvl5pPr>
              <a:defRPr sz="533"/>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Slide Number Placeholder 5">
            <a:extLst>
              <a:ext uri="{FF2B5EF4-FFF2-40B4-BE49-F238E27FC236}">
                <a16:creationId xmlns:a16="http://schemas.microsoft.com/office/drawing/2014/main" id="{DE0C343C-8C0C-4732-83DA-DFD21B256E75}"/>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
        <p:nvSpPr>
          <p:cNvPr id="2" name="TextBox 1">
            <a:extLst>
              <a:ext uri="{FF2B5EF4-FFF2-40B4-BE49-F238E27FC236}">
                <a16:creationId xmlns:a16="http://schemas.microsoft.com/office/drawing/2014/main" id="{7FB5A84D-B54C-A570-D0BC-631FD5525E73}"/>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bg1"/>
                </a:solidFill>
                <a:latin typeface="+mn-lt"/>
                <a:ea typeface="+mn-ea"/>
                <a:cs typeface="+mn-cs"/>
              </a:rPr>
              <a:t>© 2023 Cisco and/or its affiliates. All rights reserved. Cisco Confidential</a:t>
            </a:r>
          </a:p>
        </p:txBody>
      </p:sp>
    </p:spTree>
    <p:extLst>
      <p:ext uri="{BB962C8B-B14F-4D97-AF65-F5344CB8AC3E}">
        <p14:creationId xmlns:p14="http://schemas.microsoft.com/office/powerpoint/2010/main" val="1672667434"/>
      </p:ext>
    </p:extLst>
  </p:cSld>
  <p:clrMapOvr>
    <a:masterClrMapping/>
  </p:clrMapOvr>
  <p:extLst>
    <p:ext uri="{DCECCB84-F9BA-43D5-87BE-67443E8EF086}">
      <p15:sldGuideLst xmlns:p15="http://schemas.microsoft.com/office/powerpoint/2012/main">
        <p15:guide id="1" orient="horz" pos="139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A305123-92F2-4B89-A355-7539327F08C3}"/>
              </a:ext>
            </a:extLst>
          </p:cNvPr>
          <p:cNvSpPr>
            <a:spLocks noGrp="1"/>
          </p:cNvSpPr>
          <p:nvPr>
            <p:ph sz="quarter" idx="47"/>
          </p:nvPr>
        </p:nvSpPr>
        <p:spPr>
          <a:xfrm>
            <a:off x="571500" y="2787408"/>
            <a:ext cx="3465576" cy="3420333"/>
          </a:xfrm>
        </p:spPr>
        <p:txBody>
          <a:bodyPr/>
          <a:lstStyle>
            <a:lvl3pPr>
              <a:defRPr/>
            </a:lvl3pPr>
            <a:lvl4pPr marL="5143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00173D22-F802-F648-84AC-80F7536CF284}"/>
              </a:ext>
            </a:extLst>
          </p:cNvPr>
          <p:cNvSpPr>
            <a:spLocks noGrp="1"/>
          </p:cNvSpPr>
          <p:nvPr>
            <p:ph type="body" sz="half" idx="2" hasCustomPrompt="1"/>
          </p:nvPr>
        </p:nvSpPr>
        <p:spPr>
          <a:xfrm>
            <a:off x="571500" y="1907558"/>
            <a:ext cx="3465576" cy="72904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42" name="Content Placeholder 4">
            <a:extLst>
              <a:ext uri="{FF2B5EF4-FFF2-40B4-BE49-F238E27FC236}">
                <a16:creationId xmlns:a16="http://schemas.microsoft.com/office/drawing/2014/main" id="{F96C995E-58E0-4A91-AA56-8759CFD3EA73}"/>
              </a:ext>
            </a:extLst>
          </p:cNvPr>
          <p:cNvSpPr>
            <a:spLocks noGrp="1"/>
          </p:cNvSpPr>
          <p:nvPr>
            <p:ph sz="quarter" idx="48"/>
          </p:nvPr>
        </p:nvSpPr>
        <p:spPr>
          <a:xfrm>
            <a:off x="4381499" y="2787408"/>
            <a:ext cx="3467099" cy="3420333"/>
          </a:xfrm>
        </p:spPr>
        <p:txBody>
          <a:bodyPr/>
          <a:lstStyle>
            <a:lvl3pPr>
              <a:defRPr/>
            </a:lvl3pPr>
            <a:lvl4pPr marL="342900" indent="0">
              <a:buNone/>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3" name="Text Placeholder 3">
            <a:extLst>
              <a:ext uri="{FF2B5EF4-FFF2-40B4-BE49-F238E27FC236}">
                <a16:creationId xmlns:a16="http://schemas.microsoft.com/office/drawing/2014/main" id="{071BF92C-4C07-4794-8CC8-D51F3173376C}"/>
              </a:ext>
            </a:extLst>
          </p:cNvPr>
          <p:cNvSpPr>
            <a:spLocks noGrp="1"/>
          </p:cNvSpPr>
          <p:nvPr>
            <p:ph type="body" sz="half" idx="49" hasCustomPrompt="1"/>
          </p:nvPr>
        </p:nvSpPr>
        <p:spPr>
          <a:xfrm>
            <a:off x="4381500" y="1907558"/>
            <a:ext cx="3467099" cy="72904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44" name="Content Placeholder 4">
            <a:extLst>
              <a:ext uri="{FF2B5EF4-FFF2-40B4-BE49-F238E27FC236}">
                <a16:creationId xmlns:a16="http://schemas.microsoft.com/office/drawing/2014/main" id="{47F7CD6B-9884-4317-A0E7-31AE02F93993}"/>
              </a:ext>
            </a:extLst>
          </p:cNvPr>
          <p:cNvSpPr>
            <a:spLocks noGrp="1"/>
          </p:cNvSpPr>
          <p:nvPr>
            <p:ph sz="quarter" idx="50"/>
          </p:nvPr>
        </p:nvSpPr>
        <p:spPr>
          <a:xfrm>
            <a:off x="8153400" y="2787408"/>
            <a:ext cx="3467100" cy="3420333"/>
          </a:xfrm>
        </p:spPr>
        <p:txBody>
          <a:bodyPr/>
          <a:lstStyle>
            <a:lvl3pPr marL="346075" indent="-171450">
              <a:buFont typeface="Arial" panose="020B0604020202020204" pitchFamily="34" charset="0"/>
              <a:buChar char="•"/>
              <a:defRPr/>
            </a:lvl3pPr>
            <a:lvl4pPr marL="512763" indent="-169863">
              <a:defRPr lang="en-US" sz="1000" b="0" i="0" kern="0" spc="0" baseline="0" dirty="0" smtClean="0">
                <a:solidFill>
                  <a:schemeClr val="tx1"/>
                </a:solidFill>
                <a:latin typeface="+mn-lt"/>
                <a:ea typeface="+mn-ea"/>
                <a:cs typeface="CiscoSansTT" panose="020B05030202010203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5" name="Text Placeholder 3">
            <a:extLst>
              <a:ext uri="{FF2B5EF4-FFF2-40B4-BE49-F238E27FC236}">
                <a16:creationId xmlns:a16="http://schemas.microsoft.com/office/drawing/2014/main" id="{3EECB8C3-35E8-4930-A0AE-3BA62609BFD9}"/>
              </a:ext>
            </a:extLst>
          </p:cNvPr>
          <p:cNvSpPr>
            <a:spLocks noGrp="1"/>
          </p:cNvSpPr>
          <p:nvPr>
            <p:ph type="body" sz="half" idx="51" hasCustomPrompt="1"/>
          </p:nvPr>
        </p:nvSpPr>
        <p:spPr>
          <a:xfrm>
            <a:off x="8153400" y="1904999"/>
            <a:ext cx="3467100" cy="729049"/>
          </a:xfrm>
          <a:prstGeom prst="rect">
            <a:avLst/>
          </a:prstGeom>
        </p:spPr>
        <p:txBody>
          <a:bodyPr vert="horz" wrap="square" lIns="0" tIns="0" rIns="0" bIns="0" rtlCol="0" anchor="t" anchorCtr="0">
            <a:noAutofit/>
          </a:bodyPr>
          <a:lstStyle>
            <a:lvl1pPr>
              <a:defRPr lang="en-US" sz="2000" b="0" i="0" kern="0" spc="0" baseline="0" dirty="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20000"/>
              </a:lnSpc>
              <a:spcBef>
                <a:spcPts val="0"/>
              </a:spcBef>
              <a:spcAft>
                <a:spcPts val="0"/>
              </a:spcAft>
              <a:buFont typeface="Arial" panose="020B0604020202020204" pitchFamily="34" charset="0"/>
              <a:buNone/>
            </a:pPr>
            <a:r>
              <a:rPr lang="en-US"/>
              <a:t>Click to edit text styles</a:t>
            </a:r>
          </a:p>
        </p:txBody>
      </p:sp>
      <p:sp>
        <p:nvSpPr>
          <p:cNvPr id="12" name="TextBox 11">
            <a:extLst>
              <a:ext uri="{FF2B5EF4-FFF2-40B4-BE49-F238E27FC236}">
                <a16:creationId xmlns:a16="http://schemas.microsoft.com/office/drawing/2014/main" id="{61D46A44-801A-40B4-8117-1D09F7B0334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3" name="Title Placeholder 1">
            <a:extLst>
              <a:ext uri="{FF2B5EF4-FFF2-40B4-BE49-F238E27FC236}">
                <a16:creationId xmlns:a16="http://schemas.microsoft.com/office/drawing/2014/main" id="{F9A2394E-0E95-4850-A756-0015178A4715}"/>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4" name="Slide Number Placeholder 5">
            <a:extLst>
              <a:ext uri="{FF2B5EF4-FFF2-40B4-BE49-F238E27FC236}">
                <a16:creationId xmlns:a16="http://schemas.microsoft.com/office/drawing/2014/main" id="{650DAF14-F79F-48F1-BCFF-1EC74CF6ED79}"/>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810506064"/>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6" name="Content Placeholder 4">
            <a:extLst>
              <a:ext uri="{FF2B5EF4-FFF2-40B4-BE49-F238E27FC236}">
                <a16:creationId xmlns:a16="http://schemas.microsoft.com/office/drawing/2014/main" id="{9CE094B7-A2CC-4860-A57D-F142C2E63FC6}"/>
              </a:ext>
            </a:extLst>
          </p:cNvPr>
          <p:cNvSpPr>
            <a:spLocks noGrp="1"/>
          </p:cNvSpPr>
          <p:nvPr>
            <p:ph sz="quarter" idx="47"/>
          </p:nvPr>
        </p:nvSpPr>
        <p:spPr>
          <a:xfrm>
            <a:off x="577124" y="4041159"/>
            <a:ext cx="3465576" cy="2169141"/>
          </a:xfrm>
        </p:spPr>
        <p:txBody>
          <a:bodyPr/>
          <a:lstStyle>
            <a:lvl3pPr marL="34607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4">
            <a:extLst>
              <a:ext uri="{FF2B5EF4-FFF2-40B4-BE49-F238E27FC236}">
                <a16:creationId xmlns:a16="http://schemas.microsoft.com/office/drawing/2014/main" id="{E2DCECB4-BB48-48B5-A871-A080DE20BDFF}"/>
              </a:ext>
            </a:extLst>
          </p:cNvPr>
          <p:cNvSpPr>
            <a:spLocks noGrp="1"/>
          </p:cNvSpPr>
          <p:nvPr>
            <p:ph sz="quarter" idx="48"/>
          </p:nvPr>
        </p:nvSpPr>
        <p:spPr>
          <a:xfrm>
            <a:off x="4381499" y="4041159"/>
            <a:ext cx="3467099" cy="216914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4">
            <a:extLst>
              <a:ext uri="{FF2B5EF4-FFF2-40B4-BE49-F238E27FC236}">
                <a16:creationId xmlns:a16="http://schemas.microsoft.com/office/drawing/2014/main" id="{868F585C-1E6D-44C6-9295-9866846056CD}"/>
              </a:ext>
            </a:extLst>
          </p:cNvPr>
          <p:cNvSpPr>
            <a:spLocks noGrp="1"/>
          </p:cNvSpPr>
          <p:nvPr>
            <p:ph sz="quarter" idx="50"/>
          </p:nvPr>
        </p:nvSpPr>
        <p:spPr>
          <a:xfrm>
            <a:off x="8153400" y="4038600"/>
            <a:ext cx="3467100" cy="216914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95A1EBBB-1490-4A58-9FEB-3DAB9E66019A}"/>
              </a:ext>
            </a:extLst>
          </p:cNvPr>
          <p:cNvSpPr>
            <a:spLocks noGrp="1"/>
          </p:cNvSpPr>
          <p:nvPr>
            <p:ph type="body" sz="half" idx="51" hasCustomPrompt="1"/>
          </p:nvPr>
        </p:nvSpPr>
        <p:spPr>
          <a:xfrm>
            <a:off x="577124" y="3429000"/>
            <a:ext cx="3465576" cy="557784"/>
          </a:xfrm>
          <a:prstGeom prst="rect">
            <a:avLst/>
          </a:prstGeom>
        </p:spPr>
        <p:txBody>
          <a:bodyPr vert="horz" wrap="square" lIns="0" tIns="0" rIns="0" bIns="0" rtlCol="0" anchor="t" anchorCtr="0">
            <a:noAutofit/>
          </a:bodyPr>
          <a:lstStyle>
            <a:lvl1pPr>
              <a:defRPr lang="en-US" sz="18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32" name="Text Placeholder 3">
            <a:extLst>
              <a:ext uri="{FF2B5EF4-FFF2-40B4-BE49-F238E27FC236}">
                <a16:creationId xmlns:a16="http://schemas.microsoft.com/office/drawing/2014/main" id="{6C65CC39-4D00-45CB-AE15-8C3D3E976756}"/>
              </a:ext>
            </a:extLst>
          </p:cNvPr>
          <p:cNvSpPr>
            <a:spLocks noGrp="1"/>
          </p:cNvSpPr>
          <p:nvPr>
            <p:ph type="body" sz="half" idx="49" hasCustomPrompt="1"/>
          </p:nvPr>
        </p:nvSpPr>
        <p:spPr>
          <a:xfrm>
            <a:off x="4381500" y="3429000"/>
            <a:ext cx="3467099" cy="557784"/>
          </a:xfrm>
          <a:prstGeom prst="rect">
            <a:avLst/>
          </a:prstGeom>
        </p:spPr>
        <p:txBody>
          <a:bodyPr vert="horz" wrap="square" lIns="0" tIns="0" rIns="0" bIns="0" rtlCol="0" anchor="t" anchorCtr="0">
            <a:noAutofit/>
          </a:bodyPr>
          <a:lstStyle>
            <a:lvl1pPr>
              <a:defRPr lang="en-US" sz="18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33" name="Text Placeholder 3">
            <a:extLst>
              <a:ext uri="{FF2B5EF4-FFF2-40B4-BE49-F238E27FC236}">
                <a16:creationId xmlns:a16="http://schemas.microsoft.com/office/drawing/2014/main" id="{E9291D51-BC1A-4ED4-8278-30B67F7C4AA7}"/>
              </a:ext>
            </a:extLst>
          </p:cNvPr>
          <p:cNvSpPr>
            <a:spLocks noGrp="1"/>
          </p:cNvSpPr>
          <p:nvPr>
            <p:ph type="body" sz="half" idx="52" hasCustomPrompt="1"/>
          </p:nvPr>
        </p:nvSpPr>
        <p:spPr>
          <a:xfrm>
            <a:off x="8153400" y="3426441"/>
            <a:ext cx="3467100" cy="557784"/>
          </a:xfrm>
          <a:prstGeom prst="rect">
            <a:avLst/>
          </a:prstGeom>
        </p:spPr>
        <p:txBody>
          <a:bodyPr vert="horz" wrap="square" lIns="0" tIns="0" rIns="0" bIns="0" rtlCol="0" anchor="t" anchorCtr="0">
            <a:noAutofit/>
          </a:bodyPr>
          <a:lstStyle>
            <a:lvl1pPr>
              <a:defRPr lang="en-US" sz="18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Click to edit text styles</a:t>
            </a:r>
          </a:p>
        </p:txBody>
      </p:sp>
      <p:sp>
        <p:nvSpPr>
          <p:cNvPr id="15" name="TextBox 14">
            <a:extLst>
              <a:ext uri="{FF2B5EF4-FFF2-40B4-BE49-F238E27FC236}">
                <a16:creationId xmlns:a16="http://schemas.microsoft.com/office/drawing/2014/main" id="{842E7DBE-A450-4BC3-A3EC-3A1EE7839F65}"/>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4" name="Title Placeholder 1">
            <a:extLst>
              <a:ext uri="{FF2B5EF4-FFF2-40B4-BE49-F238E27FC236}">
                <a16:creationId xmlns:a16="http://schemas.microsoft.com/office/drawing/2014/main" id="{794344F4-D05A-E24F-A679-CB39B058DBED}"/>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1" name="Slide Number Placeholder 5">
            <a:extLst>
              <a:ext uri="{FF2B5EF4-FFF2-40B4-BE49-F238E27FC236}">
                <a16:creationId xmlns:a16="http://schemas.microsoft.com/office/drawing/2014/main" id="{21084CAD-AB1E-47FC-A2EF-2D347CCE071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785698669"/>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D3B3576-E092-44AC-9525-9DA3161E6EEC}"/>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4" name="Title Placeholder 1">
            <a:extLst>
              <a:ext uri="{FF2B5EF4-FFF2-40B4-BE49-F238E27FC236}">
                <a16:creationId xmlns:a16="http://schemas.microsoft.com/office/drawing/2014/main" id="{C21223BB-13C2-46FE-9733-BCC3C77AD208}"/>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US"/>
              <a:t>Click to edit Master title style</a:t>
            </a:r>
          </a:p>
        </p:txBody>
      </p:sp>
      <p:sp>
        <p:nvSpPr>
          <p:cNvPr id="16" name="Content Placeholder 4">
            <a:extLst>
              <a:ext uri="{FF2B5EF4-FFF2-40B4-BE49-F238E27FC236}">
                <a16:creationId xmlns:a16="http://schemas.microsoft.com/office/drawing/2014/main" id="{2102BF9D-05AF-4C40-AEC2-376EE9F4E666}"/>
              </a:ext>
            </a:extLst>
          </p:cNvPr>
          <p:cNvSpPr>
            <a:spLocks noGrp="1"/>
          </p:cNvSpPr>
          <p:nvPr>
            <p:ph sz="quarter" idx="47" hasCustomPrompt="1"/>
          </p:nvPr>
        </p:nvSpPr>
        <p:spPr>
          <a:xfrm>
            <a:off x="577124" y="4041159"/>
            <a:ext cx="2514600" cy="2169141"/>
          </a:xfrm>
        </p:spPr>
        <p:txBody>
          <a:bodyPr/>
          <a:lstStyle>
            <a:lvl3pPr>
              <a:defRPr/>
            </a:lvl3pPr>
            <a:lvl4pPr marL="342900" indent="0">
              <a:buNone/>
              <a:defRPr/>
            </a:lvl4p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17" name="Content Placeholder 4">
            <a:extLst>
              <a:ext uri="{FF2B5EF4-FFF2-40B4-BE49-F238E27FC236}">
                <a16:creationId xmlns:a16="http://schemas.microsoft.com/office/drawing/2014/main" id="{F548FAB6-7AFF-4D5A-A1E9-06C746623E4C}"/>
              </a:ext>
            </a:extLst>
          </p:cNvPr>
          <p:cNvSpPr>
            <a:spLocks noGrp="1"/>
          </p:cNvSpPr>
          <p:nvPr>
            <p:ph sz="quarter" idx="48" hasCustomPrompt="1"/>
          </p:nvPr>
        </p:nvSpPr>
        <p:spPr>
          <a:xfrm>
            <a:off x="3429001" y="4041159"/>
            <a:ext cx="2510730" cy="2169141"/>
          </a:xfrm>
        </p:spPr>
        <p:txBody>
          <a:body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2" name="Content Placeholder 4">
            <a:extLst>
              <a:ext uri="{FF2B5EF4-FFF2-40B4-BE49-F238E27FC236}">
                <a16:creationId xmlns:a16="http://schemas.microsoft.com/office/drawing/2014/main" id="{BFB91503-30B7-4FD7-846E-47F4CF9F474A}"/>
              </a:ext>
            </a:extLst>
          </p:cNvPr>
          <p:cNvSpPr>
            <a:spLocks noGrp="1"/>
          </p:cNvSpPr>
          <p:nvPr>
            <p:ph sz="quarter" idx="50" hasCustomPrompt="1"/>
          </p:nvPr>
        </p:nvSpPr>
        <p:spPr>
          <a:xfrm>
            <a:off x="6244532" y="4041159"/>
            <a:ext cx="2518468" cy="2169141"/>
          </a:xfrm>
        </p:spPr>
        <p:txBody>
          <a:body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3" name="Content Placeholder 4">
            <a:extLst>
              <a:ext uri="{FF2B5EF4-FFF2-40B4-BE49-F238E27FC236}">
                <a16:creationId xmlns:a16="http://schemas.microsoft.com/office/drawing/2014/main" id="{E14F77AB-427A-46FA-9A58-62890F9733C1}"/>
              </a:ext>
            </a:extLst>
          </p:cNvPr>
          <p:cNvSpPr>
            <a:spLocks noGrp="1"/>
          </p:cNvSpPr>
          <p:nvPr>
            <p:ph sz="quarter" idx="74" hasCustomPrompt="1"/>
          </p:nvPr>
        </p:nvSpPr>
        <p:spPr>
          <a:xfrm>
            <a:off x="9088316" y="4041159"/>
            <a:ext cx="2518468" cy="2169141"/>
          </a:xfrm>
        </p:spPr>
        <p:txBody>
          <a:bodyPr/>
          <a:lstStyle/>
          <a:p>
            <a:pPr lvl="0"/>
            <a:r>
              <a:rPr lang="en-US"/>
              <a:t>Click to edit text styles</a:t>
            </a:r>
          </a:p>
          <a:p>
            <a:pPr lvl="1"/>
            <a:r>
              <a:rPr lang="en-US"/>
              <a:t>Second level</a:t>
            </a:r>
          </a:p>
          <a:p>
            <a:pPr lvl="2"/>
            <a:r>
              <a:rPr lang="en-US"/>
              <a:t>Third level</a:t>
            </a:r>
          </a:p>
          <a:p>
            <a:pPr marL="512763" marR="0" lvl="3" indent="-169863"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a:t>Fourth level</a:t>
            </a:r>
          </a:p>
        </p:txBody>
      </p:sp>
      <p:sp>
        <p:nvSpPr>
          <p:cNvPr id="24" name="Text Placeholder 3">
            <a:extLst>
              <a:ext uri="{FF2B5EF4-FFF2-40B4-BE49-F238E27FC236}">
                <a16:creationId xmlns:a16="http://schemas.microsoft.com/office/drawing/2014/main" id="{72B32549-6990-4E43-A843-9EEA9CC29CF0}"/>
              </a:ext>
            </a:extLst>
          </p:cNvPr>
          <p:cNvSpPr>
            <a:spLocks noGrp="1"/>
          </p:cNvSpPr>
          <p:nvPr>
            <p:ph type="body" sz="half" idx="77" hasCustomPrompt="1"/>
          </p:nvPr>
        </p:nvSpPr>
        <p:spPr>
          <a:xfrm>
            <a:off x="577124" y="3429000"/>
            <a:ext cx="2514600" cy="553998"/>
          </a:xfrm>
          <a:prstGeom prst="rect">
            <a:avLst/>
          </a:prstGeom>
        </p:spPr>
        <p:txBody>
          <a:bodyPr vert="horz" wrap="square" lIns="0" tIns="0" rIns="0" bIns="0" rtlCol="0" anchor="t" anchorCtr="0">
            <a:spAutoFit/>
          </a:bodyPr>
          <a:lstStyle>
            <a:lvl1pPr>
              <a:defRPr lang="en-US" sz="18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a:p>
            <a:pPr marL="0" lvl="0" indent="0" algn="l" defTabSz="882171" rtl="0" eaLnBrk="1" latinLnBrk="0" hangingPunct="1">
              <a:lnSpc>
                <a:spcPct val="100000"/>
              </a:lnSpc>
              <a:spcBef>
                <a:spcPts val="0"/>
              </a:spcBef>
              <a:spcAft>
                <a:spcPts val="0"/>
              </a:spcAft>
              <a:buFont typeface="Arial" panose="020B0604020202020204" pitchFamily="34" charset="0"/>
              <a:buNone/>
            </a:pPr>
            <a:endParaRPr lang="en-US"/>
          </a:p>
        </p:txBody>
      </p:sp>
      <p:sp>
        <p:nvSpPr>
          <p:cNvPr id="27" name="Text Placeholder 3">
            <a:extLst>
              <a:ext uri="{FF2B5EF4-FFF2-40B4-BE49-F238E27FC236}">
                <a16:creationId xmlns:a16="http://schemas.microsoft.com/office/drawing/2014/main" id="{CA54DA02-E155-45D5-B886-1EDF7135C93F}"/>
              </a:ext>
            </a:extLst>
          </p:cNvPr>
          <p:cNvSpPr>
            <a:spLocks noGrp="1"/>
          </p:cNvSpPr>
          <p:nvPr>
            <p:ph type="body" sz="half" idx="78" hasCustomPrompt="1"/>
          </p:nvPr>
        </p:nvSpPr>
        <p:spPr>
          <a:xfrm>
            <a:off x="3429001" y="3429000"/>
            <a:ext cx="2514599" cy="556557"/>
          </a:xfrm>
          <a:prstGeom prst="rect">
            <a:avLst/>
          </a:prstGeom>
        </p:spPr>
        <p:txBody>
          <a:bodyPr vert="horz" wrap="square" lIns="0" tIns="0" rIns="0" bIns="0" rtlCol="0" anchor="t" anchorCtr="0">
            <a:noAutofit/>
          </a:bodyPr>
          <a:lstStyle>
            <a:lvl1pPr>
              <a:defRPr lang="en-US" sz="1800" b="0" i="0" kern="0" spc="0" baseline="0" dirty="0">
                <a:solidFill>
                  <a:schemeClr val="tx1"/>
                </a:solidFill>
                <a:latin typeface="+mj-lt"/>
                <a:ea typeface="+mn-ea"/>
                <a:cs typeface="+mn-cs"/>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29" name="Text Placeholder 3">
            <a:extLst>
              <a:ext uri="{FF2B5EF4-FFF2-40B4-BE49-F238E27FC236}">
                <a16:creationId xmlns:a16="http://schemas.microsoft.com/office/drawing/2014/main" id="{AEC4E001-5A82-4221-8FE3-9B25D98B0EA9}"/>
              </a:ext>
            </a:extLst>
          </p:cNvPr>
          <p:cNvSpPr>
            <a:spLocks noGrp="1"/>
          </p:cNvSpPr>
          <p:nvPr>
            <p:ph type="body" sz="half" idx="79" hasCustomPrompt="1"/>
          </p:nvPr>
        </p:nvSpPr>
        <p:spPr>
          <a:xfrm>
            <a:off x="6244532" y="3426441"/>
            <a:ext cx="2511833" cy="556557"/>
          </a:xfrm>
          <a:prstGeom prst="rect">
            <a:avLst/>
          </a:prstGeom>
        </p:spPr>
        <p:txBody>
          <a:bodyPr vert="horz" wrap="square" lIns="0" tIns="0" rIns="0" bIns="0" rtlCol="0" anchor="t" anchorCtr="0">
            <a:noAutofit/>
          </a:bodyPr>
          <a:lstStyle>
            <a:lvl1pPr>
              <a:defRPr lang="en-US" sz="18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31" name="Text Placeholder 3">
            <a:extLst>
              <a:ext uri="{FF2B5EF4-FFF2-40B4-BE49-F238E27FC236}">
                <a16:creationId xmlns:a16="http://schemas.microsoft.com/office/drawing/2014/main" id="{CE779C7D-755B-428C-BB0F-6496238D6D83}"/>
              </a:ext>
            </a:extLst>
          </p:cNvPr>
          <p:cNvSpPr>
            <a:spLocks noGrp="1"/>
          </p:cNvSpPr>
          <p:nvPr>
            <p:ph type="body" sz="half" idx="80" hasCustomPrompt="1"/>
          </p:nvPr>
        </p:nvSpPr>
        <p:spPr>
          <a:xfrm>
            <a:off x="9088316" y="3426441"/>
            <a:ext cx="2511833" cy="556557"/>
          </a:xfrm>
          <a:prstGeom prst="rect">
            <a:avLst/>
          </a:prstGeom>
        </p:spPr>
        <p:txBody>
          <a:bodyPr vert="horz" wrap="square" lIns="0" tIns="0" rIns="0" bIns="0" rtlCol="0" anchor="t" anchorCtr="0">
            <a:noAutofit/>
          </a:bodyPr>
          <a:lstStyle>
            <a:lvl1pPr>
              <a:defRPr lang="en-US" sz="1800" b="0" i="0" kern="0" spc="0" baseline="0" dirty="0" smtClean="0">
                <a:solidFill>
                  <a:schemeClr val="tx1"/>
                </a:solidFill>
                <a:latin typeface="+mj-lt"/>
                <a:ea typeface="+mn-ea"/>
                <a:cs typeface="CiscoSansTT" panose="020B0503020201020303" pitchFamily="34" charset="0"/>
              </a:defRPr>
            </a:lvl1pPr>
          </a:lstStyle>
          <a:p>
            <a:pPr marL="0" lvl="0" indent="0" algn="l" defTabSz="882171" rtl="0" eaLnBrk="1" latinLnBrk="0" hangingPunct="1">
              <a:lnSpc>
                <a:spcPct val="100000"/>
              </a:lnSpc>
              <a:spcBef>
                <a:spcPts val="0"/>
              </a:spcBef>
              <a:spcAft>
                <a:spcPts val="0"/>
              </a:spcAft>
              <a:buFont typeface="Arial" panose="020B0604020202020204" pitchFamily="34" charset="0"/>
              <a:buNone/>
            </a:pPr>
            <a:r>
              <a:rPr lang="en-US"/>
              <a:t>Edit text styles</a:t>
            </a:r>
          </a:p>
        </p:txBody>
      </p:sp>
      <p:sp>
        <p:nvSpPr>
          <p:cNvPr id="15" name="Slide Number Placeholder 5">
            <a:extLst>
              <a:ext uri="{FF2B5EF4-FFF2-40B4-BE49-F238E27FC236}">
                <a16:creationId xmlns:a16="http://schemas.microsoft.com/office/drawing/2014/main" id="{7A758410-2F69-431F-99F7-B6259194CBFF}"/>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88005546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3429000" y="0"/>
            <a:ext cx="8762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465309CA-3E25-47B8-99B6-670FE796BB9C}"/>
              </a:ext>
            </a:extLst>
          </p:cNvPr>
          <p:cNvSpPr>
            <a:spLocks noGrp="1"/>
          </p:cNvSpPr>
          <p:nvPr>
            <p:ph type="body" sz="quarter" idx="25"/>
          </p:nvPr>
        </p:nvSpPr>
        <p:spPr>
          <a:xfrm>
            <a:off x="571500" y="2971800"/>
            <a:ext cx="2552700" cy="3238500"/>
          </a:xfrm>
        </p:spPr>
        <p:txBody>
          <a:bodyPr/>
          <a:lstStyle>
            <a:lvl3pPr marL="34607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a:extLst>
              <a:ext uri="{FF2B5EF4-FFF2-40B4-BE49-F238E27FC236}">
                <a16:creationId xmlns:a16="http://schemas.microsoft.com/office/drawing/2014/main" id="{98B3BBBD-95D5-473C-B5AA-4C86DA04AC82}"/>
              </a:ext>
            </a:extLst>
          </p:cNvPr>
          <p:cNvSpPr>
            <a:spLocks noGrp="1"/>
          </p:cNvSpPr>
          <p:nvPr>
            <p:ph type="title"/>
          </p:nvPr>
        </p:nvSpPr>
        <p:spPr>
          <a:xfrm>
            <a:off x="571500" y="609600"/>
            <a:ext cx="2552700" cy="2057400"/>
          </a:xfrm>
          <a:prstGeom prst="rect">
            <a:avLst/>
          </a:prstGeom>
        </p:spPr>
        <p:txBody>
          <a:bodyPr vert="horz" lIns="0" tIns="0" rIns="0" bIns="0" rtlCol="0" anchor="t" anchorCtr="0">
            <a:noAutofit/>
          </a:bodyPr>
          <a:lstStyle>
            <a:lvl1pPr>
              <a:defRPr lang="en-US" sz="4000" b="0" i="0" kern="100" spc="-133" baseline="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1758951410"/>
      </p:ext>
    </p:extLst>
  </p:cSld>
  <p:clrMapOvr>
    <a:masterClrMapping/>
  </p:clrMapOvr>
  <p:extLst>
    <p:ext uri="{DCECCB84-F9BA-43D5-87BE-67443E8EF086}">
      <p15:sldGuideLst xmlns:p15="http://schemas.microsoft.com/office/powerpoint/2012/main">
        <p15:guide id="2" orient="horz" pos="1872">
          <p15:clr>
            <a:srgbClr val="A4A3A4"/>
          </p15:clr>
        </p15:guide>
        <p15:guide id="3" orient="horz" pos="1680">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4076700" y="609600"/>
            <a:ext cx="7543800" cy="56007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4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0" name="TextBox 9">
            <a:extLst>
              <a:ext uri="{FF2B5EF4-FFF2-40B4-BE49-F238E27FC236}">
                <a16:creationId xmlns:a16="http://schemas.microsoft.com/office/drawing/2014/main" id="{5336A642-95C4-40BE-AE95-D81502EF3AED}"/>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1" name="Title Placeholder 1">
            <a:extLst>
              <a:ext uri="{FF2B5EF4-FFF2-40B4-BE49-F238E27FC236}">
                <a16:creationId xmlns:a16="http://schemas.microsoft.com/office/drawing/2014/main" id="{E0708104-F9EC-4157-95F0-FA326192EA93}"/>
              </a:ext>
            </a:extLst>
          </p:cNvPr>
          <p:cNvSpPr>
            <a:spLocks noGrp="1"/>
          </p:cNvSpPr>
          <p:nvPr>
            <p:ph type="title" hasCustomPrompt="1"/>
          </p:nvPr>
        </p:nvSpPr>
        <p:spPr>
          <a:xfrm>
            <a:off x="571500" y="609600"/>
            <a:ext cx="2857500" cy="2057400"/>
          </a:xfrm>
          <a:prstGeom prst="rect">
            <a:avLst/>
          </a:prstGeom>
        </p:spPr>
        <p:txBody>
          <a:bodyPr vert="horz" lIns="0" tIns="0" rIns="0" bIns="0" rtlCol="0" anchor="t" anchorCtr="0">
            <a:noAutofit/>
          </a:bodyPr>
          <a:lstStyle>
            <a:lvl1pPr>
              <a:defRPr lang="en-US" sz="4000" b="0" i="0" kern="100" spc="-133" baseline="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a:t>
            </a:r>
            <a:br>
              <a:rPr lang="en-US"/>
            </a:br>
            <a:r>
              <a:rPr lang="en-US"/>
              <a:t>edit Master title style</a:t>
            </a:r>
          </a:p>
        </p:txBody>
      </p:sp>
      <p:sp>
        <p:nvSpPr>
          <p:cNvPr id="12" name="Text Placeholder 3">
            <a:extLst>
              <a:ext uri="{FF2B5EF4-FFF2-40B4-BE49-F238E27FC236}">
                <a16:creationId xmlns:a16="http://schemas.microsoft.com/office/drawing/2014/main" id="{CB1B1C66-A921-41B1-B007-79881FEFA609}"/>
              </a:ext>
            </a:extLst>
          </p:cNvPr>
          <p:cNvSpPr>
            <a:spLocks noGrp="1"/>
          </p:cNvSpPr>
          <p:nvPr>
            <p:ph type="body" sz="quarter" idx="25"/>
          </p:nvPr>
        </p:nvSpPr>
        <p:spPr>
          <a:xfrm>
            <a:off x="571500" y="2971800"/>
            <a:ext cx="2857500" cy="32385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5">
            <a:extLst>
              <a:ext uri="{FF2B5EF4-FFF2-40B4-BE49-F238E27FC236}">
                <a16:creationId xmlns:a16="http://schemas.microsoft.com/office/drawing/2014/main" id="{0C2511D1-1C83-4E3F-B853-447E699CCCF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1616728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3429000" y="0"/>
            <a:ext cx="8762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12" name="Text Placeholder 2">
            <a:extLst>
              <a:ext uri="{FF2B5EF4-FFF2-40B4-BE49-F238E27FC236}">
                <a16:creationId xmlns:a16="http://schemas.microsoft.com/office/drawing/2014/main" id="{E53D584C-A8BE-4DAF-B32F-D1B11EBFCF39}"/>
              </a:ext>
            </a:extLst>
          </p:cNvPr>
          <p:cNvSpPr>
            <a:spLocks noGrp="1"/>
          </p:cNvSpPr>
          <p:nvPr>
            <p:ph type="body" sz="quarter" idx="57"/>
          </p:nvPr>
        </p:nvSpPr>
        <p:spPr>
          <a:xfrm>
            <a:off x="571499"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13" name="Text Placeholder 5">
            <a:extLst>
              <a:ext uri="{FF2B5EF4-FFF2-40B4-BE49-F238E27FC236}">
                <a16:creationId xmlns:a16="http://schemas.microsoft.com/office/drawing/2014/main" id="{66B9D699-AF59-48ED-A3DE-B1F21CCE4483}"/>
              </a:ext>
            </a:extLst>
          </p:cNvPr>
          <p:cNvSpPr>
            <a:spLocks noGrp="1"/>
          </p:cNvSpPr>
          <p:nvPr>
            <p:ph type="body" sz="quarter" idx="63"/>
          </p:nvPr>
        </p:nvSpPr>
        <p:spPr>
          <a:xfrm>
            <a:off x="571499"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4" name="Text Placeholder 5">
            <a:extLst>
              <a:ext uri="{FF2B5EF4-FFF2-40B4-BE49-F238E27FC236}">
                <a16:creationId xmlns:a16="http://schemas.microsoft.com/office/drawing/2014/main" id="{18501264-73B3-4EA4-BF9F-47923C9D6B29}"/>
              </a:ext>
            </a:extLst>
          </p:cNvPr>
          <p:cNvSpPr>
            <a:spLocks noGrp="1"/>
          </p:cNvSpPr>
          <p:nvPr>
            <p:ph type="body" sz="quarter" idx="67"/>
          </p:nvPr>
        </p:nvSpPr>
        <p:spPr>
          <a:xfrm>
            <a:off x="571498"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5BFF3D98-5023-435C-89E8-DE6C777DC9BF}"/>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8" name="Title Placeholder 1">
            <a:extLst>
              <a:ext uri="{FF2B5EF4-FFF2-40B4-BE49-F238E27FC236}">
                <a16:creationId xmlns:a16="http://schemas.microsoft.com/office/drawing/2014/main" id="{2F1A913C-478C-4159-AD61-19314F8B1D93}"/>
              </a:ext>
            </a:extLst>
          </p:cNvPr>
          <p:cNvSpPr>
            <a:spLocks noGrp="1"/>
          </p:cNvSpPr>
          <p:nvPr>
            <p:ph type="title"/>
          </p:nvPr>
        </p:nvSpPr>
        <p:spPr>
          <a:xfrm>
            <a:off x="571500" y="609600"/>
            <a:ext cx="2552699" cy="2057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41860174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Content with 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905BFD70-60D5-4954-9D81-85903F6F14BB}"/>
              </a:ext>
            </a:extLst>
          </p:cNvPr>
          <p:cNvSpPr>
            <a:spLocks noGrp="1"/>
          </p:cNvSpPr>
          <p:nvPr>
            <p:ph type="pic" sz="quarter" idx="22" hasCustomPrompt="1"/>
          </p:nvPr>
        </p:nvSpPr>
        <p:spPr>
          <a:xfrm>
            <a:off x="6096000" y="0"/>
            <a:ext cx="6095999" cy="6858000"/>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photo here </a:t>
            </a:r>
            <a:br>
              <a:rPr lang="en-US"/>
            </a:br>
            <a:r>
              <a:rPr lang="en-US"/>
              <a:t>or click or tap icon </a:t>
            </a:r>
            <a:br>
              <a:rPr lang="en-US"/>
            </a:br>
            <a:r>
              <a:rPr lang="en-US"/>
              <a:t>below to insert</a:t>
            </a:r>
          </a:p>
          <a:p>
            <a:endParaRPr lang="en-US"/>
          </a:p>
          <a:p>
            <a:endParaRPr lang="en-US"/>
          </a:p>
          <a:p>
            <a:endParaRPr lang="en-US"/>
          </a:p>
          <a:p>
            <a:endParaRPr lang="en-US"/>
          </a:p>
        </p:txBody>
      </p:sp>
      <p:sp>
        <p:nvSpPr>
          <p:cNvPr id="20" name="Text Placeholder 2">
            <a:extLst>
              <a:ext uri="{FF2B5EF4-FFF2-40B4-BE49-F238E27FC236}">
                <a16:creationId xmlns:a16="http://schemas.microsoft.com/office/drawing/2014/main" id="{994026FE-B789-4F5D-805E-02B0631E7EC8}"/>
              </a:ext>
            </a:extLst>
          </p:cNvPr>
          <p:cNvSpPr>
            <a:spLocks noGrp="1"/>
          </p:cNvSpPr>
          <p:nvPr>
            <p:ph type="body" sz="quarter" idx="57"/>
          </p:nvPr>
        </p:nvSpPr>
        <p:spPr>
          <a:xfrm>
            <a:off x="571498"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1" name="Text Placeholder 5">
            <a:extLst>
              <a:ext uri="{FF2B5EF4-FFF2-40B4-BE49-F238E27FC236}">
                <a16:creationId xmlns:a16="http://schemas.microsoft.com/office/drawing/2014/main" id="{00788797-0721-4FDF-B9A8-D8FD6A85E245}"/>
              </a:ext>
            </a:extLst>
          </p:cNvPr>
          <p:cNvSpPr>
            <a:spLocks noGrp="1"/>
          </p:cNvSpPr>
          <p:nvPr>
            <p:ph type="body" sz="quarter" idx="63"/>
          </p:nvPr>
        </p:nvSpPr>
        <p:spPr>
          <a:xfrm>
            <a:off x="571498"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6" name="Title Placeholder 1">
            <a:extLst>
              <a:ext uri="{FF2B5EF4-FFF2-40B4-BE49-F238E27FC236}">
                <a16:creationId xmlns:a16="http://schemas.microsoft.com/office/drawing/2014/main" id="{0231F72B-DB93-439F-8D5C-3A98DBB9C4DB}"/>
              </a:ext>
            </a:extLst>
          </p:cNvPr>
          <p:cNvSpPr>
            <a:spLocks noGrp="1"/>
          </p:cNvSpPr>
          <p:nvPr>
            <p:ph type="title"/>
          </p:nvPr>
        </p:nvSpPr>
        <p:spPr>
          <a:xfrm>
            <a:off x="571499" y="609600"/>
            <a:ext cx="5372099" cy="1295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Master title style</a:t>
            </a:r>
          </a:p>
        </p:txBody>
      </p:sp>
      <p:sp>
        <p:nvSpPr>
          <p:cNvPr id="17" name="Text Placeholder 5">
            <a:extLst>
              <a:ext uri="{FF2B5EF4-FFF2-40B4-BE49-F238E27FC236}">
                <a16:creationId xmlns:a16="http://schemas.microsoft.com/office/drawing/2014/main" id="{042C4D8C-C05E-40DC-A5F1-D8E216530543}"/>
              </a:ext>
            </a:extLst>
          </p:cNvPr>
          <p:cNvSpPr>
            <a:spLocks noGrp="1"/>
          </p:cNvSpPr>
          <p:nvPr>
            <p:ph type="body" sz="quarter" idx="67"/>
          </p:nvPr>
        </p:nvSpPr>
        <p:spPr>
          <a:xfrm>
            <a:off x="571498"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979DD178-20FD-4061-A4CF-ADAD80B00223}"/>
              </a:ext>
            </a:extLst>
          </p:cNvPr>
          <p:cNvSpPr>
            <a:spLocks noGrp="1"/>
          </p:cNvSpPr>
          <p:nvPr>
            <p:ph type="body" sz="quarter" idx="68"/>
          </p:nvPr>
        </p:nvSpPr>
        <p:spPr>
          <a:xfrm>
            <a:off x="571498"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55C8534-6B0E-41CD-9706-61F591BFF126}"/>
              </a:ext>
            </a:extLst>
          </p:cNvPr>
          <p:cNvSpPr>
            <a:spLocks noGrp="1"/>
          </p:cNvSpPr>
          <p:nvPr>
            <p:ph type="body" sz="quarter" idx="69"/>
          </p:nvPr>
        </p:nvSpPr>
        <p:spPr>
          <a:xfrm>
            <a:off x="3390900" y="4891977"/>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
        <p:nvSpPr>
          <p:cNvPr id="29" name="Text Placeholder 5">
            <a:extLst>
              <a:ext uri="{FF2B5EF4-FFF2-40B4-BE49-F238E27FC236}">
                <a16:creationId xmlns:a16="http://schemas.microsoft.com/office/drawing/2014/main" id="{0DECDBD2-EF07-4EFE-81B0-67DD271A8E4A}"/>
              </a:ext>
            </a:extLst>
          </p:cNvPr>
          <p:cNvSpPr>
            <a:spLocks noGrp="1"/>
          </p:cNvSpPr>
          <p:nvPr>
            <p:ph type="body" sz="quarter" idx="70"/>
          </p:nvPr>
        </p:nvSpPr>
        <p:spPr>
          <a:xfrm>
            <a:off x="3390900" y="5486401"/>
            <a:ext cx="2552700"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30" name="Text Placeholder 5">
            <a:extLst>
              <a:ext uri="{FF2B5EF4-FFF2-40B4-BE49-F238E27FC236}">
                <a16:creationId xmlns:a16="http://schemas.microsoft.com/office/drawing/2014/main" id="{A005CF03-ABB1-4046-89FC-A41C9CAD1DE2}"/>
              </a:ext>
            </a:extLst>
          </p:cNvPr>
          <p:cNvSpPr>
            <a:spLocks noGrp="1"/>
          </p:cNvSpPr>
          <p:nvPr>
            <p:ph type="body" sz="quarter" idx="71"/>
          </p:nvPr>
        </p:nvSpPr>
        <p:spPr>
          <a:xfrm>
            <a:off x="3390899" y="3631820"/>
            <a:ext cx="2552701" cy="7239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31" name="Text Placeholder 2">
            <a:extLst>
              <a:ext uri="{FF2B5EF4-FFF2-40B4-BE49-F238E27FC236}">
                <a16:creationId xmlns:a16="http://schemas.microsoft.com/office/drawing/2014/main" id="{49AEAAD6-2FA1-420B-BCE8-48233BD945BF}"/>
              </a:ext>
            </a:extLst>
          </p:cNvPr>
          <p:cNvSpPr>
            <a:spLocks noGrp="1"/>
          </p:cNvSpPr>
          <p:nvPr>
            <p:ph type="body" sz="quarter" idx="72"/>
          </p:nvPr>
        </p:nvSpPr>
        <p:spPr>
          <a:xfrm>
            <a:off x="3390899" y="3037396"/>
            <a:ext cx="2552701" cy="492443"/>
          </a:xfrm>
        </p:spPr>
        <p:txBody>
          <a:bodyPr wrap="square" anchor="b" anchorCtr="0">
            <a:spAutoFit/>
          </a:bodyPr>
          <a:lstStyle>
            <a:lvl1pPr>
              <a:defRPr>
                <a:latin typeface="+mj-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1984263465"/>
      </p:ext>
    </p:extLst>
  </p:cSld>
  <p:clrMapOvr>
    <a:masterClrMapping/>
  </p:clrMapOvr>
  <p:extLst>
    <p:ext uri="{DCECCB84-F9BA-43D5-87BE-67443E8EF086}">
      <p15:sldGuideLst xmlns:p15="http://schemas.microsoft.com/office/powerpoint/2012/main">
        <p15:guide id="3" pos="4128">
          <p15:clr>
            <a:srgbClr val="A4A3A4"/>
          </p15:clr>
        </p15:guide>
        <p15:guide id="4" pos="3552">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ith 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DF9BBDA-0080-9D4C-8B45-AD17279D9D53}"/>
              </a:ext>
            </a:extLst>
          </p:cNvPr>
          <p:cNvSpPr>
            <a:spLocks noGrp="1"/>
          </p:cNvSpPr>
          <p:nvPr>
            <p:ph type="pic" sz="quarter" idx="22" hasCustomPrompt="1"/>
          </p:nvPr>
        </p:nvSpPr>
        <p:spPr>
          <a:xfrm>
            <a:off x="4381500" y="609600"/>
            <a:ext cx="3467100" cy="56007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a:t>
            </a:r>
            <a:br>
              <a:rPr lang="en-US"/>
            </a:br>
            <a:r>
              <a:rPr lang="en-US"/>
              <a:t>photo here or click or tap </a:t>
            </a:r>
            <a:br>
              <a:rPr lang="en-US"/>
            </a:br>
            <a:r>
              <a:rPr lang="en-US"/>
              <a:t>icon below to insert</a:t>
            </a:r>
          </a:p>
          <a:p>
            <a:endParaRPr lang="en-US"/>
          </a:p>
          <a:p>
            <a:endParaRPr lang="en-US"/>
          </a:p>
          <a:p>
            <a:endParaRPr lang="en-US"/>
          </a:p>
          <a:p>
            <a:endParaRPr lang="en-US"/>
          </a:p>
        </p:txBody>
      </p:sp>
      <p:sp>
        <p:nvSpPr>
          <p:cNvPr id="6" name="Picture Placeholder 2">
            <a:extLst>
              <a:ext uri="{FF2B5EF4-FFF2-40B4-BE49-F238E27FC236}">
                <a16:creationId xmlns:a16="http://schemas.microsoft.com/office/drawing/2014/main" id="{80B26961-BE72-42FE-83E3-E9413C61E43B}"/>
              </a:ext>
            </a:extLst>
          </p:cNvPr>
          <p:cNvSpPr>
            <a:spLocks noGrp="1"/>
          </p:cNvSpPr>
          <p:nvPr>
            <p:ph type="pic" sz="quarter" idx="26" hasCustomPrompt="1"/>
          </p:nvPr>
        </p:nvSpPr>
        <p:spPr>
          <a:xfrm>
            <a:off x="8153400" y="609600"/>
            <a:ext cx="3467100" cy="56007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normAutofit/>
          </a:bodyPr>
          <a:lstStyle>
            <a:lvl1pPr marL="0" indent="0" algn="ctr" defTabSz="882171" rtl="0" eaLnBrk="1" latinLnBrk="0" hangingPunct="1">
              <a:lnSpc>
                <a:spcPct val="100000"/>
              </a:lnSpc>
              <a:spcBef>
                <a:spcPts val="0"/>
              </a:spcBef>
              <a:spcAft>
                <a:spcPts val="1000"/>
              </a:spcAft>
              <a:buFont typeface="Arial" panose="020B0604020202020204" pitchFamily="34" charset="0"/>
              <a:buNone/>
              <a:defRPr lang="en-US" sz="1600" b="0" i="0" kern="1200" spc="0" baseline="0" dirty="0">
                <a:solidFill>
                  <a:schemeClr val="tx1"/>
                </a:solidFill>
                <a:latin typeface="+mj-lt"/>
                <a:ea typeface="+mn-ea"/>
                <a:cs typeface="+mn-cs"/>
              </a:defRPr>
            </a:lvl1pPr>
          </a:lstStyle>
          <a:p>
            <a:r>
              <a:rPr lang="en-US"/>
              <a:t>Drag &amp; drop your </a:t>
            </a:r>
            <a:br>
              <a:rPr lang="en-US"/>
            </a:br>
            <a:r>
              <a:rPr lang="en-US"/>
              <a:t>photo here or click or tap </a:t>
            </a:r>
            <a:br>
              <a:rPr lang="en-US"/>
            </a:br>
            <a:r>
              <a:rPr lang="en-US"/>
              <a:t>icon below to insert</a:t>
            </a:r>
          </a:p>
          <a:p>
            <a:endParaRPr lang="en-US"/>
          </a:p>
          <a:p>
            <a:endParaRPr lang="en-US"/>
          </a:p>
          <a:p>
            <a:endParaRPr lang="en-US"/>
          </a:p>
          <a:p>
            <a:endParaRPr lang="en-US"/>
          </a:p>
        </p:txBody>
      </p:sp>
      <p:sp>
        <p:nvSpPr>
          <p:cNvPr id="7" name="Text Placeholder 5">
            <a:extLst>
              <a:ext uri="{FF2B5EF4-FFF2-40B4-BE49-F238E27FC236}">
                <a16:creationId xmlns:a16="http://schemas.microsoft.com/office/drawing/2014/main" id="{E7117EB1-347D-42E5-8273-C02EF79929C2}"/>
              </a:ext>
            </a:extLst>
          </p:cNvPr>
          <p:cNvSpPr>
            <a:spLocks noGrp="1"/>
          </p:cNvSpPr>
          <p:nvPr>
            <p:ph type="body" sz="quarter" idx="67"/>
          </p:nvPr>
        </p:nvSpPr>
        <p:spPr>
          <a:xfrm>
            <a:off x="571498" y="3276600"/>
            <a:ext cx="3505201" cy="2933700"/>
          </a:xfrm>
        </p:spPr>
        <p:txBody>
          <a:bodyPr/>
          <a:lstStyle>
            <a:lvl1pPr>
              <a:spcAft>
                <a:spcPts val="300"/>
              </a:spcAft>
              <a:defRPr sz="1200"/>
            </a:lvl1pPr>
            <a:lvl2pPr marL="173038" indent="-173038">
              <a:spcAft>
                <a:spcPts val="300"/>
              </a:spcAft>
              <a:defRPr sz="1100"/>
            </a:lvl2pPr>
            <a:lvl3pPr marL="346075" indent="-173038">
              <a:spcAft>
                <a:spcPts val="300"/>
              </a:spcAft>
              <a:defRPr sz="1050"/>
            </a:lvl3pPr>
            <a:lvl4pPr marL="457200" indent="-111125">
              <a:spcAft>
                <a:spcPts val="300"/>
              </a:spcAft>
              <a:defRPr sz="600"/>
            </a:lvl4pPr>
            <a:lvl5pPr marL="574675" indent="-117475">
              <a:spcAft>
                <a:spcPts val="300"/>
              </a:spcAft>
              <a:defRPr sz="400"/>
            </a:lvl5pPr>
          </a:lstStyle>
          <a:p>
            <a:pPr lvl="0"/>
            <a:r>
              <a:rPr lang="en-US"/>
              <a:t>Click to edit Master text styles</a:t>
            </a:r>
          </a:p>
          <a:p>
            <a:pPr lvl="1"/>
            <a:r>
              <a:rPr lang="en-US"/>
              <a:t>Second level</a:t>
            </a:r>
          </a:p>
        </p:txBody>
      </p:sp>
      <p:sp>
        <p:nvSpPr>
          <p:cNvPr id="8" name="Text Placeholder 2">
            <a:extLst>
              <a:ext uri="{FF2B5EF4-FFF2-40B4-BE49-F238E27FC236}">
                <a16:creationId xmlns:a16="http://schemas.microsoft.com/office/drawing/2014/main" id="{BE1DC698-4F08-40A9-8E7D-20E5FF561A26}"/>
              </a:ext>
            </a:extLst>
          </p:cNvPr>
          <p:cNvSpPr>
            <a:spLocks noGrp="1"/>
          </p:cNvSpPr>
          <p:nvPr>
            <p:ph type="body" sz="quarter" idx="68"/>
          </p:nvPr>
        </p:nvSpPr>
        <p:spPr>
          <a:xfrm>
            <a:off x="571498" y="2057400"/>
            <a:ext cx="3505201" cy="1066800"/>
          </a:xfrm>
        </p:spPr>
        <p:txBody>
          <a:bodyPr wrap="square" anchor="b" anchorCtr="0">
            <a:noAutofit/>
          </a:bodyPr>
          <a:lstStyle>
            <a:lvl1pPr>
              <a:defRPr lang="en-US" sz="2000" dirty="0" smtClean="0">
                <a:latin typeface="+mj-lt"/>
              </a:defRPr>
            </a:lvl1pPr>
            <a:lvl2pPr marL="0" indent="0">
              <a:buNone/>
              <a:defRPr/>
            </a:lvl2pPr>
          </a:lstStyle>
          <a:p>
            <a:pPr lvl="0"/>
            <a:r>
              <a:rPr lang="en-US"/>
              <a:t>Click to edit Master text styles</a:t>
            </a:r>
          </a:p>
        </p:txBody>
      </p:sp>
      <p:sp>
        <p:nvSpPr>
          <p:cNvPr id="11" name="TextBox 10">
            <a:extLst>
              <a:ext uri="{FF2B5EF4-FFF2-40B4-BE49-F238E27FC236}">
                <a16:creationId xmlns:a16="http://schemas.microsoft.com/office/drawing/2014/main" id="{5CE0567A-A5F3-4C61-8B3C-08121E05DDC7}"/>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2022 Cisco and/or its affiliates. All rights reserved. Cisco Confidential</a:t>
            </a:r>
          </a:p>
        </p:txBody>
      </p:sp>
      <p:sp>
        <p:nvSpPr>
          <p:cNvPr id="12" name="Title Placeholder 1">
            <a:extLst>
              <a:ext uri="{FF2B5EF4-FFF2-40B4-BE49-F238E27FC236}">
                <a16:creationId xmlns:a16="http://schemas.microsoft.com/office/drawing/2014/main" id="{D3E41E21-7547-4B83-8F53-91A26F07F5BD}"/>
              </a:ext>
            </a:extLst>
          </p:cNvPr>
          <p:cNvSpPr>
            <a:spLocks noGrp="1"/>
          </p:cNvSpPr>
          <p:nvPr>
            <p:ph type="title" hasCustomPrompt="1"/>
          </p:nvPr>
        </p:nvSpPr>
        <p:spPr>
          <a:xfrm>
            <a:off x="571499" y="609600"/>
            <a:ext cx="3505201" cy="12954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9" name="Slide Number Placeholder 5">
            <a:extLst>
              <a:ext uri="{FF2B5EF4-FFF2-40B4-BE49-F238E27FC236}">
                <a16:creationId xmlns:a16="http://schemas.microsoft.com/office/drawing/2014/main" id="{B6FBF98B-2A50-454A-BE00-7C9817955728}"/>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0789742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 Title and Text Side by S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EE0FED-0F8F-1D4B-BDC6-134B0FE8D3AF}"/>
              </a:ext>
            </a:extLst>
          </p:cNvPr>
          <p:cNvSpPr/>
          <p:nvPr userDrawn="1"/>
        </p:nvSpPr>
        <p:spPr>
          <a:xfrm>
            <a:off x="3428999" y="0"/>
            <a:ext cx="8763001"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B00FA166-5D3F-4D89-9646-F16A985660E7}"/>
              </a:ext>
            </a:extLst>
          </p:cNvPr>
          <p:cNvSpPr>
            <a:spLocks noGrp="1"/>
          </p:cNvSpPr>
          <p:nvPr>
            <p:ph type="body" sz="quarter" idx="25"/>
          </p:nvPr>
        </p:nvSpPr>
        <p:spPr>
          <a:xfrm>
            <a:off x="571500" y="2514600"/>
            <a:ext cx="25527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a:extLst>
              <a:ext uri="{FF2B5EF4-FFF2-40B4-BE49-F238E27FC236}">
                <a16:creationId xmlns:a16="http://schemas.microsoft.com/office/drawing/2014/main" id="{1E9CD8F1-BCCB-4886-9A5C-6DBC2AED36B6}"/>
              </a:ext>
            </a:extLst>
          </p:cNvPr>
          <p:cNvSpPr>
            <a:spLocks noGrp="1"/>
          </p:cNvSpPr>
          <p:nvPr>
            <p:ph type="title" hasCustomPrompt="1"/>
          </p:nvPr>
        </p:nvSpPr>
        <p:spPr>
          <a:xfrm>
            <a:off x="571499" y="609600"/>
            <a:ext cx="2552701" cy="1752600"/>
          </a:xfrm>
          <a:prstGeom prst="rect">
            <a:avLst/>
          </a:prstGeom>
        </p:spPr>
        <p:txBody>
          <a:bodyPr vert="horz" lIns="0" tIns="0" rIns="0" bIns="0" rtlCol="0" anchor="t" anchorCtr="0">
            <a:noAutofit/>
          </a:bodyPr>
          <a:lstStyle>
            <a:lvl1pPr>
              <a:defRPr lang="en-US" sz="4000" b="0" i="0" kern="100" spc="-133" baseline="0" dirty="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6" name="Slide Number Placeholder 5">
            <a:extLst>
              <a:ext uri="{FF2B5EF4-FFF2-40B4-BE49-F238E27FC236}">
                <a16:creationId xmlns:a16="http://schemas.microsoft.com/office/drawing/2014/main" id="{4B8F119A-0C2E-4A56-861D-52501224E76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895191752"/>
      </p:ext>
    </p:extLst>
  </p:cSld>
  <p:clrMapOvr>
    <a:masterClrMapping/>
  </p:clrMapOvr>
  <p:extLst>
    <p:ext uri="{DCECCB84-F9BA-43D5-87BE-67443E8EF086}">
      <p15:sldGuideLst xmlns:p15="http://schemas.microsoft.com/office/powerpoint/2012/main">
        <p15:guide id="2" orient="horz" pos="1488">
          <p15:clr>
            <a:srgbClr val="A4A3A4"/>
          </p15:clr>
        </p15:guide>
        <p15:guide id="3" orient="horz" pos="158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 Title and Text Side by S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97389CA-AA00-4146-B54D-B32C999B76FE}"/>
              </a:ext>
            </a:extLst>
          </p:cNvPr>
          <p:cNvSpPr/>
          <p:nvPr userDrawn="1"/>
        </p:nvSpPr>
        <p:spPr>
          <a:xfrm>
            <a:off x="4991100" y="0"/>
            <a:ext cx="7200900"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93852A25-25D6-4B6B-902F-93AEC433B73C}"/>
              </a:ext>
            </a:extLst>
          </p:cNvPr>
          <p:cNvSpPr>
            <a:spLocks noGrp="1"/>
          </p:cNvSpPr>
          <p:nvPr>
            <p:ph type="body" sz="quarter" idx="25"/>
          </p:nvPr>
        </p:nvSpPr>
        <p:spPr>
          <a:xfrm>
            <a:off x="571500" y="2514600"/>
            <a:ext cx="38100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Placeholder 1">
            <a:extLst>
              <a:ext uri="{FF2B5EF4-FFF2-40B4-BE49-F238E27FC236}">
                <a16:creationId xmlns:a16="http://schemas.microsoft.com/office/drawing/2014/main" id="{CC6C67FE-13C1-4F4C-8B7C-A596738753F2}"/>
              </a:ext>
            </a:extLst>
          </p:cNvPr>
          <p:cNvSpPr>
            <a:spLocks noGrp="1"/>
          </p:cNvSpPr>
          <p:nvPr>
            <p:ph type="title" hasCustomPrompt="1"/>
          </p:nvPr>
        </p:nvSpPr>
        <p:spPr>
          <a:xfrm>
            <a:off x="571499" y="609600"/>
            <a:ext cx="3810001" cy="1752600"/>
          </a:xfrm>
          <a:prstGeom prst="rect">
            <a:avLst/>
          </a:prstGeom>
        </p:spPr>
        <p:txBody>
          <a:bodyPr vert="horz" lIns="0" tIns="0" rIns="0" bIns="0" rtlCol="0" anchor="t" anchorCtr="0">
            <a:noAutofit/>
          </a:bodyPr>
          <a:lstStyle>
            <a:lvl1pPr>
              <a:defRPr lang="en-US" sz="4000" b="0" i="0" kern="100" spc="-133" baseline="0">
                <a:solidFill>
                  <a:schemeClr val="tx1"/>
                </a:solidFill>
                <a:latin typeface="CiscoSansTT" panose="020B0503020201020303" pitchFamily="34" charset="0"/>
                <a:ea typeface="+mj-ea"/>
                <a:cs typeface="+mj-cs"/>
              </a:defRPr>
            </a:lvl1pPr>
          </a:lstStyle>
          <a:p>
            <a:pPr lvl="0" algn="l" defTabSz="882171" rtl="0" eaLnBrk="1" latinLnBrk="0" hangingPunct="1">
              <a:lnSpc>
                <a:spcPct val="90000"/>
              </a:lnSpc>
              <a:spcBef>
                <a:spcPct val="0"/>
              </a:spcBef>
              <a:buNone/>
            </a:pPr>
            <a:r>
              <a:rPr lang="en-US"/>
              <a:t>Click to edit title style</a:t>
            </a:r>
          </a:p>
        </p:txBody>
      </p:sp>
      <p:sp>
        <p:nvSpPr>
          <p:cNvPr id="6" name="Slide Number Placeholder 5">
            <a:extLst>
              <a:ext uri="{FF2B5EF4-FFF2-40B4-BE49-F238E27FC236}">
                <a16:creationId xmlns:a16="http://schemas.microsoft.com/office/drawing/2014/main" id="{9874ED29-7748-494F-852C-C675DE7124A2}"/>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27693065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4.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8.xml"/><Relationship Id="rId4"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9.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0.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image" Target="../media/image1.png"/><Relationship Id="rId5" Type="http://schemas.openxmlformats.org/officeDocument/2006/relationships/slideLayout" Target="../slideLayouts/slideLayout6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theme" Target="../theme/theme7.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image" Target="../media/image2.svg"/><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1"/>
            <a:ext cx="11049000" cy="1028699"/>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2" name="Graphic 11">
            <a:extLst>
              <a:ext uri="{FF2B5EF4-FFF2-40B4-BE49-F238E27FC236}">
                <a16:creationId xmlns:a16="http://schemas.microsoft.com/office/drawing/2014/main" id="{CEE9E64B-D874-5F49-84A8-60DB4B3DAD8D}"/>
              </a:ext>
            </a:extLst>
          </p:cNvPr>
          <p:cNvPicPr>
            <a:picLocks noChangeAspect="1"/>
          </p:cNvPicPr>
          <p:nvPr/>
        </p:nvPicPr>
        <p:blipFill>
          <a:blip r:embed="rId55">
            <a:lum bright="-100000" contrast="-40000"/>
            <a:extLst>
              <a:ext uri="{96DAC541-7B7A-43D3-8B79-37D633B846F1}">
                <asvg:svgBlip xmlns:asvg="http://schemas.microsoft.com/office/drawing/2016/SVG/main" r:embed="rId56"/>
              </a:ext>
            </a:extLst>
          </a:blip>
          <a:stretch>
            <a:fillRect/>
          </a:stretch>
        </p:blipFill>
        <p:spPr>
          <a:xfrm>
            <a:off x="516807" y="6364637"/>
            <a:ext cx="503671" cy="221124"/>
          </a:xfrm>
          <a:prstGeom prst="rect">
            <a:avLst/>
          </a:prstGeom>
        </p:spPr>
      </p:pic>
      <p:sp>
        <p:nvSpPr>
          <p:cNvPr id="7" name="Slide Number Placeholder 5">
            <a:extLst>
              <a:ext uri="{FF2B5EF4-FFF2-40B4-BE49-F238E27FC236}">
                <a16:creationId xmlns:a16="http://schemas.microsoft.com/office/drawing/2014/main" id="{E51BDD43-03E4-4EA2-9250-955956EABF39}"/>
              </a:ext>
            </a:extLst>
          </p:cNvPr>
          <p:cNvSpPr txBox="1">
            <a:spLocks/>
          </p:cNvSpPr>
          <p:nvPr/>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071684636"/>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 id="2147484033" r:id="rId40"/>
    <p:sldLayoutId id="2147484034" r:id="rId41"/>
    <p:sldLayoutId id="2147484035" r:id="rId42"/>
    <p:sldLayoutId id="2147484036" r:id="rId43"/>
    <p:sldLayoutId id="2147484037" r:id="rId44"/>
    <p:sldLayoutId id="2147484038" r:id="rId45"/>
    <p:sldLayoutId id="2147484815" r:id="rId46"/>
    <p:sldLayoutId id="2147484040" r:id="rId47"/>
    <p:sldLayoutId id="2147484041" r:id="rId48"/>
    <p:sldLayoutId id="2147484042" r:id="rId49"/>
    <p:sldLayoutId id="2147484043" r:id="rId50"/>
    <p:sldLayoutId id="2147484044" r:id="rId51"/>
    <p:sldLayoutId id="2147484045" r:id="rId52"/>
    <p:sldLayoutId id="2147484816" r:id="rId53"/>
  </p:sldLayoutIdLst>
  <p:hf hdr="0" ftr="0" dt="0"/>
  <p:txStyles>
    <p:titleStyle>
      <a:lvl1pPr algn="l" defTabSz="882171" rtl="0" eaLnBrk="1" latinLnBrk="0" hangingPunct="1">
        <a:lnSpc>
          <a:spcPct val="90000"/>
        </a:lnSpc>
        <a:spcBef>
          <a:spcPct val="0"/>
        </a:spcBef>
        <a:buNone/>
        <a:defRPr lang="en-US" sz="4000" b="0" i="0" kern="100" spc="-133" baseline="0" dirty="0">
          <a:solidFill>
            <a:schemeClr val="bg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bg1"/>
          </a:solidFill>
          <a:latin typeface="+mn-lt"/>
          <a:ea typeface="+mn-ea"/>
          <a:cs typeface="+mn-cs"/>
        </a:defRPr>
      </a:lvl1pPr>
      <a:lvl2pPr marL="171450" indent="-171450"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bg1"/>
          </a:solidFill>
          <a:latin typeface="+mn-lt"/>
          <a:ea typeface="+mn-ea"/>
          <a:cs typeface="CiscoSansTT" panose="020B0503020201020303" pitchFamily="34" charset="0"/>
        </a:defRPr>
      </a:lvl2pPr>
      <a:lvl3pPr marL="342900" indent="-171450"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bg1"/>
          </a:solidFill>
          <a:latin typeface="+mn-lt"/>
          <a:ea typeface="+mn-ea"/>
          <a:cs typeface="CiscoSansTT" panose="020B0503020201020303" pitchFamily="34" charset="0"/>
        </a:defRPr>
      </a:lvl3pPr>
      <a:lvl4pPr marL="519113" indent="-17621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bg1"/>
          </a:solidFill>
          <a:latin typeface="+mn-lt"/>
          <a:ea typeface="+mn-ea"/>
          <a:cs typeface="CiscoSansTT" panose="020B0503020201020303" pitchFamily="34" charset="0"/>
        </a:defRPr>
      </a:lvl4pPr>
      <a:lvl5pPr marL="457200" marR="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sz="600" b="0" i="0" kern="1200" spc="0" baseline="0">
          <a:solidFill>
            <a:schemeClr val="bg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pos="7320">
          <p15:clr>
            <a:srgbClr val="F26B43"/>
          </p15:clr>
        </p15:guide>
        <p15:guide id="3" pos="360">
          <p15:clr>
            <a:srgbClr val="F26B43"/>
          </p15:clr>
        </p15:guide>
        <p15:guide id="4" orient="horz" pos="2160">
          <p15:clr>
            <a:srgbClr val="5ACBF0"/>
          </p15:clr>
        </p15:guide>
        <p15:guide id="5" orient="horz" pos="4104">
          <p15:clr>
            <a:srgbClr val="F26B43"/>
          </p15:clr>
        </p15:guide>
        <p15:guide id="8" pos="3744">
          <p15:clr>
            <a:srgbClr val="A4A3A4"/>
          </p15:clr>
        </p15:guide>
        <p15:guide id="9" pos="768">
          <p15:clr>
            <a:srgbClr val="A4A3A4"/>
          </p15:clr>
        </p15:guide>
        <p15:guide id="10" pos="192">
          <p15:clr>
            <a:srgbClr val="A4A3A4"/>
          </p15:clr>
        </p15:guide>
        <p15:guide id="11" pos="7488">
          <p15:clr>
            <a:srgbClr val="A4A3A4"/>
          </p15:clr>
        </p15:guide>
        <p15:guide id="16" orient="horz" pos="2064">
          <p15:clr>
            <a:srgbClr val="F26B43"/>
          </p15:clr>
        </p15:guide>
        <p15:guide id="17" pos="3936">
          <p15:clr>
            <a:srgbClr val="A4A3A4"/>
          </p15:clr>
        </p15:guide>
        <p15:guide id="18" pos="960">
          <p15:clr>
            <a:srgbClr val="A4A3A4"/>
          </p15:clr>
        </p15:guide>
        <p15:guide id="19" pos="1368">
          <p15:clr>
            <a:srgbClr val="A4A3A4"/>
          </p15:clr>
        </p15:guide>
        <p15:guide id="20" pos="1560">
          <p15:clr>
            <a:srgbClr val="A4A3A4"/>
          </p15:clr>
        </p15:guide>
        <p15:guide id="21" pos="1968">
          <p15:clr>
            <a:srgbClr val="A4A3A4"/>
          </p15:clr>
        </p15:guide>
        <p15:guide id="22" pos="2160">
          <p15:clr>
            <a:srgbClr val="A4A3A4"/>
          </p15:clr>
        </p15:guide>
        <p15:guide id="23" pos="2760">
          <p15:clr>
            <a:srgbClr val="A4A3A4"/>
          </p15:clr>
        </p15:guide>
        <p15:guide id="24" pos="3144">
          <p15:clr>
            <a:srgbClr val="A4A3A4"/>
          </p15:clr>
        </p15:guide>
        <p15:guide id="25" pos="2568">
          <p15:clr>
            <a:srgbClr val="A4A3A4"/>
          </p15:clr>
        </p15:guide>
        <p15:guide id="26" pos="3336">
          <p15:clr>
            <a:srgbClr val="A4A3A4"/>
          </p15:clr>
        </p15:guide>
        <p15:guide id="27" pos="4344">
          <p15:clr>
            <a:srgbClr val="A4A3A4"/>
          </p15:clr>
        </p15:guide>
        <p15:guide id="28" pos="5136">
          <p15:clr>
            <a:srgbClr val="A4A3A4"/>
          </p15:clr>
        </p15:guide>
        <p15:guide id="29" pos="4944">
          <p15:clr>
            <a:srgbClr val="A4A3A4"/>
          </p15:clr>
        </p15:guide>
        <p15:guide id="30" pos="4536">
          <p15:clr>
            <a:srgbClr val="A4A3A4"/>
          </p15:clr>
        </p15:guide>
        <p15:guide id="31" pos="6120">
          <p15:clr>
            <a:srgbClr val="A4A3A4"/>
          </p15:clr>
        </p15:guide>
        <p15:guide id="32" pos="5712">
          <p15:clr>
            <a:srgbClr val="A4A3A4"/>
          </p15:clr>
        </p15:guide>
        <p15:guide id="33" pos="5520">
          <p15:clr>
            <a:srgbClr val="A4A3A4"/>
          </p15:clr>
        </p15:guide>
        <p15:guide id="34" pos="6720">
          <p15:clr>
            <a:srgbClr val="A4A3A4"/>
          </p15:clr>
        </p15:guide>
        <p15:guide id="35" pos="6312">
          <p15:clr>
            <a:srgbClr val="A4A3A4"/>
          </p15:clr>
        </p15:guide>
        <p15:guide id="36" pos="6912">
          <p15:clr>
            <a:srgbClr val="A4A3A4"/>
          </p15:clr>
        </p15:guide>
        <p15:guide id="37" orient="horz" pos="2260">
          <p15:clr>
            <a:srgbClr val="F26B43"/>
          </p15:clr>
        </p15:guide>
        <p15:guide id="48" orient="horz" pos="3912">
          <p15:clr>
            <a:srgbClr val="F26B43"/>
          </p15:clr>
        </p15:guide>
        <p15:guide id="55" orient="horz" pos="192">
          <p15:clr>
            <a:srgbClr val="F26B43"/>
          </p15:clr>
        </p15:guide>
        <p15:guide id="57" orient="horz" pos="384">
          <p15:clr>
            <a:srgbClr val="5ACBF0"/>
          </p15:clr>
        </p15:guide>
        <p15:guide id="58" orient="horz" pos="288">
          <p15:clr>
            <a:srgbClr val="F26B43"/>
          </p15:clr>
        </p15:guide>
        <p15:guide id="59" orient="horz" pos="12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285169"/>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2057400"/>
            <a:ext cx="11049000" cy="41529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Graphic 11">
            <a:extLst>
              <a:ext uri="{FF2B5EF4-FFF2-40B4-BE49-F238E27FC236}">
                <a16:creationId xmlns:a16="http://schemas.microsoft.com/office/drawing/2014/main" id="{CEE9E64B-D874-5F49-84A8-60DB4B3DAD8D}"/>
              </a:ext>
            </a:extLst>
          </p:cNvPr>
          <p:cNvPicPr>
            <a:picLocks noChangeAspect="1"/>
          </p:cNvPicPr>
          <p:nvPr userDrawn="1"/>
        </p:nvPicPr>
        <p:blipFill>
          <a:blip r:embed="rId3">
            <a:lum bright="-100000" contrast="-40000"/>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15" name="Slide Number Placeholder 4">
            <a:extLst>
              <a:ext uri="{FF2B5EF4-FFF2-40B4-BE49-F238E27FC236}">
                <a16:creationId xmlns:a16="http://schemas.microsoft.com/office/drawing/2014/main" id="{D19FA8DD-0F30-B54A-B1C9-F28619277A17}"/>
              </a:ext>
            </a:extLst>
          </p:cNvPr>
          <p:cNvSpPr>
            <a:spLocks noGrp="1"/>
          </p:cNvSpPr>
          <p:nvPr>
            <p:ph type="sldNum" sz="quarter" idx="4"/>
          </p:nvPr>
        </p:nvSpPr>
        <p:spPr>
          <a:xfrm>
            <a:off x="10972800" y="6401748"/>
            <a:ext cx="633984" cy="123111"/>
          </a:xfrm>
          <a:prstGeom prst="rect">
            <a:avLst/>
          </a:prstGeom>
        </p:spPr>
        <p:txBody>
          <a:bodyPr vert="horz" lIns="0" tIns="0" rIns="0" bIns="0" rtlCol="0" anchor="t" anchorCtr="0">
            <a:spAutoFit/>
          </a:bodyPr>
          <a:lstStyle>
            <a:lvl1pPr algn="r">
              <a:defRPr sz="800">
                <a:solidFill>
                  <a:schemeClr val="bg1"/>
                </a:solidFill>
                <a:latin typeface="Calibri" panose="020F0502020204030204" pitchFamily="34" charset="0"/>
              </a:defRPr>
            </a:lvl1pPr>
          </a:lstStyle>
          <a:p>
            <a:fld id="{36F82149-F45F-43B8-A3A4-A806FF41D823}" type="slidenum">
              <a:rPr lang="en-US" smtClean="0"/>
              <a:pPr/>
              <a:t>‹#›</a:t>
            </a:fld>
            <a:endParaRPr lang="en-US"/>
          </a:p>
        </p:txBody>
      </p:sp>
    </p:spTree>
    <p:extLst>
      <p:ext uri="{BB962C8B-B14F-4D97-AF65-F5344CB8AC3E}">
        <p14:creationId xmlns:p14="http://schemas.microsoft.com/office/powerpoint/2010/main" val="1569184316"/>
      </p:ext>
    </p:extLst>
  </p:cSld>
  <p:clrMap bg1="lt1" tx1="dk1" bg2="lt2" tx2="dk2" accent1="accent1" accent2="accent2" accent3="accent3" accent4="accent4" accent5="accent5" accent6="accent6" hlink="hlink" folHlink="folHlink"/>
  <p:sldLayoutIdLst>
    <p:sldLayoutId id="2147483991" r:id="rId1"/>
  </p:sldLayoutIdLst>
  <p:hf hdr="0" ftr="0" dt="0"/>
  <p:txStyles>
    <p:titleStyle>
      <a:lvl1pPr algn="l" defTabSz="882171" rtl="0" eaLnBrk="1" latinLnBrk="0" hangingPunct="1">
        <a:lnSpc>
          <a:spcPct val="90000"/>
        </a:lnSpc>
        <a:spcBef>
          <a:spcPct val="0"/>
        </a:spcBef>
        <a:buNone/>
        <a:defRPr lang="en-US" sz="3600" b="0" i="0" kern="100" spc="-133" baseline="0" dirty="0">
          <a:solidFill>
            <a:schemeClr val="bg1"/>
          </a:solidFill>
          <a:latin typeface="Calibri" panose="020F0502020204030204"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bg1"/>
          </a:solidFill>
          <a:latin typeface="Calibri" panose="020F0502020204030204" pitchFamily="34" charset="0"/>
          <a:ea typeface="+mn-ea"/>
          <a:cs typeface="+mn-cs"/>
        </a:defRPr>
      </a:lvl1pPr>
      <a:lvl2pPr marL="228600" indent="-228600"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bg1"/>
          </a:solidFill>
          <a:latin typeface="Calibri" panose="020F0502020204030204" pitchFamily="34" charset="0"/>
          <a:ea typeface="+mn-ea"/>
          <a:cs typeface="Calibri" panose="020F0502020204030204" pitchFamily="34" charset="0"/>
        </a:defRPr>
      </a:lvl2pPr>
      <a:lvl3pPr marL="406400" indent="-177800"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bg1"/>
          </a:solidFill>
          <a:latin typeface="Calibri" panose="020F0502020204030204" pitchFamily="34" charset="0"/>
          <a:ea typeface="+mn-ea"/>
          <a:cs typeface="Calibri" panose="020F0502020204030204" pitchFamily="34" charset="0"/>
        </a:defRPr>
      </a:lvl3pPr>
      <a:lvl4pPr marL="571500" indent="-165100" algn="l" defTabSz="882171" rtl="0" eaLnBrk="1" latinLnBrk="0" hangingPunct="1">
        <a:lnSpc>
          <a:spcPct val="100000"/>
        </a:lnSpc>
        <a:spcBef>
          <a:spcPts val="0"/>
        </a:spcBef>
        <a:spcAft>
          <a:spcPts val="1000"/>
        </a:spcAft>
        <a:buFont typeface="Arial" panose="020B0604020202020204" pitchFamily="34" charset="0"/>
        <a:buChar char="•"/>
        <a:defRPr sz="800" b="0" i="0" kern="0" spc="0" baseline="0">
          <a:solidFill>
            <a:schemeClr val="bg1"/>
          </a:solidFill>
          <a:latin typeface="Calibri" panose="020F0502020204030204" pitchFamily="34" charset="0"/>
          <a:ea typeface="+mn-ea"/>
          <a:cs typeface="Calibri" panose="020F0502020204030204" pitchFamily="34" charset="0"/>
        </a:defRPr>
      </a:lvl4pPr>
      <a:lvl5pPr marL="746125" marR="0" indent="-174625"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600" b="0" i="0" kern="1200" spc="0" baseline="0">
          <a:solidFill>
            <a:schemeClr val="bg1"/>
          </a:solidFill>
          <a:latin typeface="Calibri" panose="020F0502020204030204" pitchFamily="34" charset="0"/>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pos="7320" userDrawn="1">
          <p15:clr>
            <a:srgbClr val="F26B43"/>
          </p15:clr>
        </p15:guide>
        <p15:guide id="3" pos="360" userDrawn="1">
          <p15:clr>
            <a:srgbClr val="F26B43"/>
          </p15:clr>
        </p15:guide>
        <p15:guide id="4" orient="horz" pos="2160" userDrawn="1">
          <p15:clr>
            <a:srgbClr val="5ACBF0"/>
          </p15:clr>
        </p15:guide>
        <p15:guide id="5" orient="horz" pos="4104" userDrawn="1">
          <p15:clr>
            <a:srgbClr val="F26B43"/>
          </p15:clr>
        </p15:guide>
        <p15:guide id="8" pos="3744" userDrawn="1">
          <p15:clr>
            <a:srgbClr val="A4A3A4"/>
          </p15:clr>
        </p15:guide>
        <p15:guide id="9" pos="768" userDrawn="1">
          <p15:clr>
            <a:srgbClr val="A4A3A4"/>
          </p15:clr>
        </p15:guide>
        <p15:guide id="10" pos="192" userDrawn="1">
          <p15:clr>
            <a:srgbClr val="A4A3A4"/>
          </p15:clr>
        </p15:guide>
        <p15:guide id="11" pos="7488" userDrawn="1">
          <p15:clr>
            <a:srgbClr val="A4A3A4"/>
          </p15:clr>
        </p15:guide>
        <p15:guide id="16" orient="horz" pos="2064" userDrawn="1">
          <p15:clr>
            <a:srgbClr val="F26B43"/>
          </p15:clr>
        </p15:guide>
        <p15:guide id="17" pos="3936" userDrawn="1">
          <p15:clr>
            <a:srgbClr val="A4A3A4"/>
          </p15:clr>
        </p15:guide>
        <p15:guide id="18" pos="960" userDrawn="1">
          <p15:clr>
            <a:srgbClr val="A4A3A4"/>
          </p15:clr>
        </p15:guide>
        <p15:guide id="19" pos="1368" userDrawn="1">
          <p15:clr>
            <a:srgbClr val="A4A3A4"/>
          </p15:clr>
        </p15:guide>
        <p15:guide id="20" pos="1560" userDrawn="1">
          <p15:clr>
            <a:srgbClr val="A4A3A4"/>
          </p15:clr>
        </p15:guide>
        <p15:guide id="21" pos="1968" userDrawn="1">
          <p15:clr>
            <a:srgbClr val="A4A3A4"/>
          </p15:clr>
        </p15:guide>
        <p15:guide id="22" pos="2160" userDrawn="1">
          <p15:clr>
            <a:srgbClr val="A4A3A4"/>
          </p15:clr>
        </p15:guide>
        <p15:guide id="23" pos="2760" userDrawn="1">
          <p15:clr>
            <a:srgbClr val="A4A3A4"/>
          </p15:clr>
        </p15:guide>
        <p15:guide id="24" pos="3144" userDrawn="1">
          <p15:clr>
            <a:srgbClr val="A4A3A4"/>
          </p15:clr>
        </p15:guide>
        <p15:guide id="25" pos="2568" userDrawn="1">
          <p15:clr>
            <a:srgbClr val="A4A3A4"/>
          </p15:clr>
        </p15:guide>
        <p15:guide id="26" pos="3336" userDrawn="1">
          <p15:clr>
            <a:srgbClr val="A4A3A4"/>
          </p15:clr>
        </p15:guide>
        <p15:guide id="27" pos="4344" userDrawn="1">
          <p15:clr>
            <a:srgbClr val="A4A3A4"/>
          </p15:clr>
        </p15:guide>
        <p15:guide id="28" pos="5136" userDrawn="1">
          <p15:clr>
            <a:srgbClr val="A4A3A4"/>
          </p15:clr>
        </p15:guide>
        <p15:guide id="29" pos="4944" userDrawn="1">
          <p15:clr>
            <a:srgbClr val="A4A3A4"/>
          </p15:clr>
        </p15:guide>
        <p15:guide id="30" pos="4536" userDrawn="1">
          <p15:clr>
            <a:srgbClr val="A4A3A4"/>
          </p15:clr>
        </p15:guide>
        <p15:guide id="31" pos="6120" userDrawn="1">
          <p15:clr>
            <a:srgbClr val="A4A3A4"/>
          </p15:clr>
        </p15:guide>
        <p15:guide id="32" pos="5712" userDrawn="1">
          <p15:clr>
            <a:srgbClr val="A4A3A4"/>
          </p15:clr>
        </p15:guide>
        <p15:guide id="33" pos="5520" userDrawn="1">
          <p15:clr>
            <a:srgbClr val="A4A3A4"/>
          </p15:clr>
        </p15:guide>
        <p15:guide id="34" pos="6720" userDrawn="1">
          <p15:clr>
            <a:srgbClr val="A4A3A4"/>
          </p15:clr>
        </p15:guide>
        <p15:guide id="35" pos="6312" userDrawn="1">
          <p15:clr>
            <a:srgbClr val="A4A3A4"/>
          </p15:clr>
        </p15:guide>
        <p15:guide id="36" pos="6912" userDrawn="1">
          <p15:clr>
            <a:srgbClr val="A4A3A4"/>
          </p15:clr>
        </p15:guide>
        <p15:guide id="37" orient="horz" pos="2260" userDrawn="1">
          <p15:clr>
            <a:srgbClr val="F26B43"/>
          </p15:clr>
        </p15:guide>
        <p15:guide id="48" orient="horz" pos="3912" userDrawn="1">
          <p15:clr>
            <a:srgbClr val="F26B43"/>
          </p15:clr>
        </p15:guide>
        <p15:guide id="55" orient="horz" pos="192" userDrawn="1">
          <p15:clr>
            <a:srgbClr val="F26B43"/>
          </p15:clr>
        </p15:guide>
        <p15:guide id="57" orient="horz" pos="384" userDrawn="1">
          <p15:clr>
            <a:srgbClr val="5ACBF0"/>
          </p15:clr>
        </p15:guide>
        <p15:guide id="58" orient="horz" pos="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028700"/>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9" name="Graphic 98">
            <a:extLst>
              <a:ext uri="{FF2B5EF4-FFF2-40B4-BE49-F238E27FC236}">
                <a16:creationId xmlns:a16="http://schemas.microsoft.com/office/drawing/2014/main" id="{CC91285F-2BD9-4301-86D5-B8F24697FA1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16807" y="6364637"/>
            <a:ext cx="503671" cy="221124"/>
          </a:xfrm>
          <a:prstGeom prst="rect">
            <a:avLst/>
          </a:prstGeom>
        </p:spPr>
      </p:pic>
      <p:sp>
        <p:nvSpPr>
          <p:cNvPr id="6" name="Slide Number Placeholder 5">
            <a:extLst>
              <a:ext uri="{FF2B5EF4-FFF2-40B4-BE49-F238E27FC236}">
                <a16:creationId xmlns:a16="http://schemas.microsoft.com/office/drawing/2014/main" id="{3C50EDDB-BE28-44D4-9435-5B2F3C7B1FB0}"/>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569184316"/>
      </p:ext>
    </p:extLst>
  </p:cSld>
  <p:clrMap bg1="lt1" tx1="dk1" bg2="lt2" tx2="dk2" accent1="accent1" accent2="accent2" accent3="accent3" accent4="accent4" accent5="accent5" accent6="accent6" hlink="hlink" folHlink="folHlink"/>
  <p:sldLayoutIdLst>
    <p:sldLayoutId id="2147483827" r:id="rId1"/>
    <p:sldLayoutId id="2147484818" r:id="rId2"/>
    <p:sldLayoutId id="2147484929" r:id="rId3"/>
  </p:sldLayoutIdLst>
  <p:hf hdr="0" ftr="0" dt="0"/>
  <p:txStyles>
    <p:titleStyle>
      <a:lvl1pPr algn="l" defTabSz="882171" rtl="0" eaLnBrk="1" latinLnBrk="0" hangingPunct="1">
        <a:lnSpc>
          <a:spcPct val="90000"/>
        </a:lnSpc>
        <a:spcBef>
          <a:spcPct val="0"/>
        </a:spcBef>
        <a:buNone/>
        <a:defRPr lang="en-US" sz="4000" b="0" i="0" kern="100" spc="-133" baseline="0" dirty="0">
          <a:solidFill>
            <a:schemeClr val="tx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3pPr>
      <a:lvl4pPr marL="512763" indent="-16986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pos="7320" userDrawn="1">
          <p15:clr>
            <a:srgbClr val="F26B43"/>
          </p15:clr>
        </p15:guide>
        <p15:guide id="3" pos="360" userDrawn="1">
          <p15:clr>
            <a:srgbClr val="F26B43"/>
          </p15:clr>
        </p15:guide>
        <p15:guide id="4" orient="horz" pos="2160" userDrawn="1">
          <p15:clr>
            <a:srgbClr val="5ACBF0"/>
          </p15:clr>
        </p15:guide>
        <p15:guide id="5" orient="horz" pos="4104" userDrawn="1">
          <p15:clr>
            <a:srgbClr val="F26B43"/>
          </p15:clr>
        </p15:guide>
        <p15:guide id="8" pos="3744" userDrawn="1">
          <p15:clr>
            <a:srgbClr val="A4A3A4"/>
          </p15:clr>
        </p15:guide>
        <p15:guide id="9" pos="768" userDrawn="1">
          <p15:clr>
            <a:srgbClr val="A4A3A4"/>
          </p15:clr>
        </p15:guide>
        <p15:guide id="10" pos="192" userDrawn="1">
          <p15:clr>
            <a:srgbClr val="A4A3A4"/>
          </p15:clr>
        </p15:guide>
        <p15:guide id="11" pos="7488" userDrawn="1">
          <p15:clr>
            <a:srgbClr val="A4A3A4"/>
          </p15:clr>
        </p15:guide>
        <p15:guide id="16" orient="horz" pos="2064" userDrawn="1">
          <p15:clr>
            <a:srgbClr val="F26B43"/>
          </p15:clr>
        </p15:guide>
        <p15:guide id="17" pos="3936" userDrawn="1">
          <p15:clr>
            <a:srgbClr val="A4A3A4"/>
          </p15:clr>
        </p15:guide>
        <p15:guide id="18" pos="960" userDrawn="1">
          <p15:clr>
            <a:srgbClr val="A4A3A4"/>
          </p15:clr>
        </p15:guide>
        <p15:guide id="19" pos="1368" userDrawn="1">
          <p15:clr>
            <a:srgbClr val="A4A3A4"/>
          </p15:clr>
        </p15:guide>
        <p15:guide id="20" pos="1560" userDrawn="1">
          <p15:clr>
            <a:srgbClr val="A4A3A4"/>
          </p15:clr>
        </p15:guide>
        <p15:guide id="21" pos="1968" userDrawn="1">
          <p15:clr>
            <a:srgbClr val="A4A3A4"/>
          </p15:clr>
        </p15:guide>
        <p15:guide id="22" pos="2160" userDrawn="1">
          <p15:clr>
            <a:srgbClr val="A4A3A4"/>
          </p15:clr>
        </p15:guide>
        <p15:guide id="23" pos="2760" userDrawn="1">
          <p15:clr>
            <a:srgbClr val="A4A3A4"/>
          </p15:clr>
        </p15:guide>
        <p15:guide id="24" pos="3144" userDrawn="1">
          <p15:clr>
            <a:srgbClr val="A4A3A4"/>
          </p15:clr>
        </p15:guide>
        <p15:guide id="25" pos="2568" userDrawn="1">
          <p15:clr>
            <a:srgbClr val="A4A3A4"/>
          </p15:clr>
        </p15:guide>
        <p15:guide id="26" pos="3336" userDrawn="1">
          <p15:clr>
            <a:srgbClr val="A4A3A4"/>
          </p15:clr>
        </p15:guide>
        <p15:guide id="27" pos="4344" userDrawn="1">
          <p15:clr>
            <a:srgbClr val="A4A3A4"/>
          </p15:clr>
        </p15:guide>
        <p15:guide id="28" pos="5136" userDrawn="1">
          <p15:clr>
            <a:srgbClr val="A4A3A4"/>
          </p15:clr>
        </p15:guide>
        <p15:guide id="29" pos="4944" userDrawn="1">
          <p15:clr>
            <a:srgbClr val="A4A3A4"/>
          </p15:clr>
        </p15:guide>
        <p15:guide id="30" pos="4536" userDrawn="1">
          <p15:clr>
            <a:srgbClr val="A4A3A4"/>
          </p15:clr>
        </p15:guide>
        <p15:guide id="31" pos="6120" userDrawn="1">
          <p15:clr>
            <a:srgbClr val="A4A3A4"/>
          </p15:clr>
        </p15:guide>
        <p15:guide id="32" pos="5712" userDrawn="1">
          <p15:clr>
            <a:srgbClr val="A4A3A4"/>
          </p15:clr>
        </p15:guide>
        <p15:guide id="33" pos="5520" userDrawn="1">
          <p15:clr>
            <a:srgbClr val="A4A3A4"/>
          </p15:clr>
        </p15:guide>
        <p15:guide id="34" pos="6720" userDrawn="1">
          <p15:clr>
            <a:srgbClr val="A4A3A4"/>
          </p15:clr>
        </p15:guide>
        <p15:guide id="35" pos="6312" userDrawn="1">
          <p15:clr>
            <a:srgbClr val="A4A3A4"/>
          </p15:clr>
        </p15:guide>
        <p15:guide id="36" pos="6912" userDrawn="1">
          <p15:clr>
            <a:srgbClr val="A4A3A4"/>
          </p15:clr>
        </p15:guide>
        <p15:guide id="37" orient="horz" pos="2260" userDrawn="1">
          <p15:clr>
            <a:srgbClr val="F26B43"/>
          </p15:clr>
        </p15:guide>
        <p15:guide id="48" orient="horz" pos="3912" userDrawn="1">
          <p15:clr>
            <a:srgbClr val="F26B43"/>
          </p15:clr>
        </p15:guide>
        <p15:guide id="55" orient="horz" pos="192" userDrawn="1">
          <p15:clr>
            <a:srgbClr val="F26B43"/>
          </p15:clr>
        </p15:guide>
        <p15:guide id="57" orient="horz" pos="384" userDrawn="1">
          <p15:clr>
            <a:srgbClr val="5ACBF0"/>
          </p15:clr>
        </p15:guide>
        <p15:guide id="58" orient="horz" pos="288" userDrawn="1">
          <p15:clr>
            <a:srgbClr val="F26B43"/>
          </p15:clr>
        </p15:guide>
        <p15:guide id="59" orient="horz" pos="1200"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1"/>
            <a:ext cx="11049000" cy="1028699"/>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2" name="Graphic 11">
            <a:extLst>
              <a:ext uri="{FF2B5EF4-FFF2-40B4-BE49-F238E27FC236}">
                <a16:creationId xmlns:a16="http://schemas.microsoft.com/office/drawing/2014/main" id="{CEE9E64B-D874-5F49-84A8-60DB4B3DAD8D}"/>
              </a:ext>
            </a:extLst>
          </p:cNvPr>
          <p:cNvPicPr>
            <a:picLocks noChangeAspect="1"/>
          </p:cNvPicPr>
          <p:nvPr userDrawn="1"/>
        </p:nvPicPr>
        <p:blipFill>
          <a:blip r:embed="rId3" cstate="print">
            <a:lum bright="-100000" contrast="-4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6809" y="6364638"/>
            <a:ext cx="503671" cy="221124"/>
          </a:xfrm>
          <a:prstGeom prst="rect">
            <a:avLst/>
          </a:prstGeom>
        </p:spPr>
      </p:pic>
    </p:spTree>
    <p:extLst>
      <p:ext uri="{BB962C8B-B14F-4D97-AF65-F5344CB8AC3E}">
        <p14:creationId xmlns:p14="http://schemas.microsoft.com/office/powerpoint/2010/main" val="3454994308"/>
      </p:ext>
    </p:extLst>
  </p:cSld>
  <p:clrMap bg1="lt1" tx1="dk1" bg2="lt2" tx2="dk2" accent1="accent1" accent2="accent2" accent3="accent3" accent4="accent4" accent5="accent5" accent6="accent6" hlink="hlink" folHlink="folHlink"/>
  <p:sldLayoutIdLst>
    <p:sldLayoutId id="2147484814" r:id="rId1"/>
  </p:sldLayoutIdLst>
  <p:hf sldNum="0" hdr="0" ftr="0" dt="0"/>
  <p:txStyles>
    <p:titleStyle>
      <a:lvl1pPr algn="l" defTabSz="661628" rtl="0" eaLnBrk="1" latinLnBrk="0" hangingPunct="1">
        <a:lnSpc>
          <a:spcPct val="90000"/>
        </a:lnSpc>
        <a:spcBef>
          <a:spcPct val="0"/>
        </a:spcBef>
        <a:buNone/>
        <a:defRPr lang="en-US" sz="3000" b="0" i="0" kern="100" spc="-100" baseline="0" dirty="0">
          <a:solidFill>
            <a:schemeClr val="bg1"/>
          </a:solidFill>
          <a:latin typeface="CiscoSansTT" panose="020B0503020201020303" pitchFamily="34" charset="0"/>
          <a:ea typeface="+mj-ea"/>
          <a:cs typeface="+mj-cs"/>
        </a:defRPr>
      </a:lvl1pPr>
    </p:titleStyle>
    <p:bodyStyle>
      <a:lvl1pPr marL="0" indent="0" algn="l" defTabSz="661628" rtl="0" eaLnBrk="1" latinLnBrk="0" hangingPunct="1">
        <a:lnSpc>
          <a:spcPct val="100000"/>
        </a:lnSpc>
        <a:spcBef>
          <a:spcPts val="0"/>
        </a:spcBef>
        <a:spcAft>
          <a:spcPts val="750"/>
        </a:spcAft>
        <a:buFont typeface="Arial" panose="020B0604020202020204" pitchFamily="34" charset="0"/>
        <a:buNone/>
        <a:defRPr sz="1200" b="0" i="0" kern="0" spc="0" baseline="0">
          <a:solidFill>
            <a:schemeClr val="bg1"/>
          </a:solidFill>
          <a:latin typeface="+mn-lt"/>
          <a:ea typeface="+mn-ea"/>
          <a:cs typeface="+mn-cs"/>
        </a:defRPr>
      </a:lvl1pPr>
      <a:lvl2pPr marL="128588" indent="-128588" algn="l" defTabSz="661628" rtl="0" eaLnBrk="1" latinLnBrk="0" hangingPunct="1">
        <a:lnSpc>
          <a:spcPct val="100000"/>
        </a:lnSpc>
        <a:spcBef>
          <a:spcPts val="0"/>
        </a:spcBef>
        <a:spcAft>
          <a:spcPts val="750"/>
        </a:spcAft>
        <a:buFont typeface="Arial" panose="020B0604020202020204" pitchFamily="34" charset="0"/>
        <a:buChar char="•"/>
        <a:defRPr sz="1050" b="0" i="0" kern="0" spc="0" baseline="0">
          <a:solidFill>
            <a:schemeClr val="bg1"/>
          </a:solidFill>
          <a:latin typeface="+mn-lt"/>
          <a:ea typeface="+mn-ea"/>
          <a:cs typeface="CiscoSansTT" panose="020B0503020201020303" pitchFamily="34" charset="0"/>
        </a:defRPr>
      </a:lvl2pPr>
      <a:lvl3pPr marL="257175" indent="-128588" algn="l" defTabSz="661628" rtl="0" eaLnBrk="1" latinLnBrk="0" hangingPunct="1">
        <a:lnSpc>
          <a:spcPct val="100000"/>
        </a:lnSpc>
        <a:spcBef>
          <a:spcPts val="0"/>
        </a:spcBef>
        <a:spcAft>
          <a:spcPts val="750"/>
        </a:spcAft>
        <a:buFont typeface="Arial" panose="020B0604020202020204" pitchFamily="34" charset="0"/>
        <a:buChar char="•"/>
        <a:defRPr sz="900" b="0" i="0" kern="0" spc="0" baseline="0">
          <a:solidFill>
            <a:schemeClr val="bg1"/>
          </a:solidFill>
          <a:latin typeface="+mn-lt"/>
          <a:ea typeface="+mn-ea"/>
          <a:cs typeface="CiscoSansTT" panose="020B0503020201020303" pitchFamily="34" charset="0"/>
        </a:defRPr>
      </a:lvl3pPr>
      <a:lvl4pPr marL="389335" indent="-132160" algn="l" defTabSz="661628" rtl="0" eaLnBrk="1" latinLnBrk="0" hangingPunct="1">
        <a:lnSpc>
          <a:spcPct val="100000"/>
        </a:lnSpc>
        <a:spcBef>
          <a:spcPts val="0"/>
        </a:spcBef>
        <a:spcAft>
          <a:spcPts val="750"/>
        </a:spcAft>
        <a:buFont typeface="Arial" panose="020B0604020202020204" pitchFamily="34" charset="0"/>
        <a:buChar char="•"/>
        <a:defRPr sz="750" b="0" i="0" kern="0" spc="0" baseline="0">
          <a:solidFill>
            <a:schemeClr val="bg1"/>
          </a:solidFill>
          <a:latin typeface="+mn-lt"/>
          <a:ea typeface="+mn-ea"/>
          <a:cs typeface="CiscoSansTT" panose="020B0503020201020303" pitchFamily="34" charset="0"/>
        </a:defRPr>
      </a:lvl4pPr>
      <a:lvl5pPr marL="342900" marR="0" indent="0" algn="l" defTabSz="661628" rtl="0" eaLnBrk="1" fontAlgn="auto" latinLnBrk="0" hangingPunct="1">
        <a:lnSpc>
          <a:spcPct val="100000"/>
        </a:lnSpc>
        <a:spcBef>
          <a:spcPts val="0"/>
        </a:spcBef>
        <a:spcAft>
          <a:spcPts val="750"/>
        </a:spcAft>
        <a:buClrTx/>
        <a:buSzTx/>
        <a:buFont typeface="Arial" panose="020B0604020202020204" pitchFamily="34" charset="0"/>
        <a:buNone/>
        <a:tabLst/>
        <a:defRPr sz="450" b="0" i="0" kern="1200" spc="0" baseline="0">
          <a:solidFill>
            <a:schemeClr val="bg1"/>
          </a:solidFill>
          <a:latin typeface="+mn-lt"/>
          <a:ea typeface="+mn-ea"/>
          <a:cs typeface="+mn-cs"/>
        </a:defRPr>
      </a:lvl5pPr>
      <a:lvl6pPr marL="1819480" indent="-165407" algn="l" defTabSz="661628" rtl="0" eaLnBrk="1" latinLnBrk="0"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6pPr>
      <a:lvl7pPr marL="2150295" indent="-165407" algn="l" defTabSz="661628" rtl="0" eaLnBrk="1" latinLnBrk="0"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7pPr>
      <a:lvl8pPr marL="2481109" indent="-165407" algn="l" defTabSz="661628" rtl="0" eaLnBrk="1" latinLnBrk="0"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8pPr>
      <a:lvl9pPr marL="2811925" indent="-165407" algn="l" defTabSz="661628" rtl="0" eaLnBrk="1" latinLnBrk="0"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9pPr>
    </p:bodyStyle>
    <p:otherStyle>
      <a:defPPr>
        <a:defRPr lang="en-US"/>
      </a:defPPr>
      <a:lvl1pPr marL="0" algn="l" defTabSz="661628" rtl="0" eaLnBrk="1" latinLnBrk="0" hangingPunct="1">
        <a:defRPr sz="1303" kern="1200">
          <a:solidFill>
            <a:schemeClr val="tx1"/>
          </a:solidFill>
          <a:latin typeface="+mn-lt"/>
          <a:ea typeface="+mn-ea"/>
          <a:cs typeface="+mn-cs"/>
        </a:defRPr>
      </a:lvl1pPr>
      <a:lvl2pPr marL="330816" algn="l" defTabSz="661628" rtl="0" eaLnBrk="1" latinLnBrk="0" hangingPunct="1">
        <a:defRPr sz="1303" kern="1200">
          <a:solidFill>
            <a:schemeClr val="tx1"/>
          </a:solidFill>
          <a:latin typeface="+mn-lt"/>
          <a:ea typeface="+mn-ea"/>
          <a:cs typeface="+mn-cs"/>
        </a:defRPr>
      </a:lvl2pPr>
      <a:lvl3pPr marL="661628" algn="l" defTabSz="661628" rtl="0" eaLnBrk="1" latinLnBrk="0" hangingPunct="1">
        <a:defRPr sz="1303" kern="1200">
          <a:solidFill>
            <a:schemeClr val="tx1"/>
          </a:solidFill>
          <a:latin typeface="+mn-lt"/>
          <a:ea typeface="+mn-ea"/>
          <a:cs typeface="+mn-cs"/>
        </a:defRPr>
      </a:lvl3pPr>
      <a:lvl4pPr marL="992444" algn="l" defTabSz="661628" rtl="0" eaLnBrk="1" latinLnBrk="0" hangingPunct="1">
        <a:defRPr sz="1303" kern="1200">
          <a:solidFill>
            <a:schemeClr val="tx1"/>
          </a:solidFill>
          <a:latin typeface="+mn-lt"/>
          <a:ea typeface="+mn-ea"/>
          <a:cs typeface="+mn-cs"/>
        </a:defRPr>
      </a:lvl4pPr>
      <a:lvl5pPr marL="1323258" algn="l" defTabSz="661628" rtl="0" eaLnBrk="1" latinLnBrk="0" hangingPunct="1">
        <a:defRPr sz="1303" kern="1200">
          <a:solidFill>
            <a:schemeClr val="tx1"/>
          </a:solidFill>
          <a:latin typeface="+mn-lt"/>
          <a:ea typeface="+mn-ea"/>
          <a:cs typeface="+mn-cs"/>
        </a:defRPr>
      </a:lvl5pPr>
      <a:lvl6pPr marL="1654074" algn="l" defTabSz="661628" rtl="0" eaLnBrk="1" latinLnBrk="0" hangingPunct="1">
        <a:defRPr sz="1303" kern="1200">
          <a:solidFill>
            <a:schemeClr val="tx1"/>
          </a:solidFill>
          <a:latin typeface="+mn-lt"/>
          <a:ea typeface="+mn-ea"/>
          <a:cs typeface="+mn-cs"/>
        </a:defRPr>
      </a:lvl6pPr>
      <a:lvl7pPr marL="1984886" algn="l" defTabSz="661628" rtl="0" eaLnBrk="1" latinLnBrk="0" hangingPunct="1">
        <a:defRPr sz="1303" kern="1200">
          <a:solidFill>
            <a:schemeClr val="tx1"/>
          </a:solidFill>
          <a:latin typeface="+mn-lt"/>
          <a:ea typeface="+mn-ea"/>
          <a:cs typeface="+mn-cs"/>
        </a:defRPr>
      </a:lvl7pPr>
      <a:lvl8pPr marL="2315702" algn="l" defTabSz="661628" rtl="0" eaLnBrk="1" latinLnBrk="0" hangingPunct="1">
        <a:defRPr sz="1303" kern="1200">
          <a:solidFill>
            <a:schemeClr val="tx1"/>
          </a:solidFill>
          <a:latin typeface="+mn-lt"/>
          <a:ea typeface="+mn-ea"/>
          <a:cs typeface="+mn-cs"/>
        </a:defRPr>
      </a:lvl8pPr>
      <a:lvl9pPr marL="2646517" algn="l" defTabSz="661628" rtl="0" eaLnBrk="1" latinLnBrk="0" hangingPunct="1">
        <a:defRPr sz="130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0" userDrawn="1">
          <p15:clr>
            <a:srgbClr val="5ACBF0"/>
          </p15:clr>
        </p15:guide>
        <p15:guide id="2" pos="9760" userDrawn="1">
          <p15:clr>
            <a:srgbClr val="F26B43"/>
          </p15:clr>
        </p15:guide>
        <p15:guide id="3" pos="480" userDrawn="1">
          <p15:clr>
            <a:srgbClr val="F26B43"/>
          </p15:clr>
        </p15:guide>
        <p15:guide id="4" orient="horz" pos="2880" userDrawn="1">
          <p15:clr>
            <a:srgbClr val="5ACBF0"/>
          </p15:clr>
        </p15:guide>
        <p15:guide id="5" orient="horz" pos="5472" userDrawn="1">
          <p15:clr>
            <a:srgbClr val="F26B43"/>
          </p15:clr>
        </p15:guide>
        <p15:guide id="8" pos="4992" userDrawn="1">
          <p15:clr>
            <a:srgbClr val="A4A3A4"/>
          </p15:clr>
        </p15:guide>
        <p15:guide id="9" pos="1024" userDrawn="1">
          <p15:clr>
            <a:srgbClr val="A4A3A4"/>
          </p15:clr>
        </p15:guide>
        <p15:guide id="10" pos="256" userDrawn="1">
          <p15:clr>
            <a:srgbClr val="A4A3A4"/>
          </p15:clr>
        </p15:guide>
        <p15:guide id="11" pos="9984" userDrawn="1">
          <p15:clr>
            <a:srgbClr val="A4A3A4"/>
          </p15:clr>
        </p15:guide>
        <p15:guide id="16" orient="horz" pos="2752" userDrawn="1">
          <p15:clr>
            <a:srgbClr val="F26B43"/>
          </p15:clr>
        </p15:guide>
        <p15:guide id="17" pos="5248" userDrawn="1">
          <p15:clr>
            <a:srgbClr val="A4A3A4"/>
          </p15:clr>
        </p15:guide>
        <p15:guide id="18" pos="1280" userDrawn="1">
          <p15:clr>
            <a:srgbClr val="A4A3A4"/>
          </p15:clr>
        </p15:guide>
        <p15:guide id="19" pos="1824" userDrawn="1">
          <p15:clr>
            <a:srgbClr val="A4A3A4"/>
          </p15:clr>
        </p15:guide>
        <p15:guide id="20" pos="2080" userDrawn="1">
          <p15:clr>
            <a:srgbClr val="A4A3A4"/>
          </p15:clr>
        </p15:guide>
        <p15:guide id="21" pos="2624" userDrawn="1">
          <p15:clr>
            <a:srgbClr val="A4A3A4"/>
          </p15:clr>
        </p15:guide>
        <p15:guide id="22" pos="2880" userDrawn="1">
          <p15:clr>
            <a:srgbClr val="A4A3A4"/>
          </p15:clr>
        </p15:guide>
        <p15:guide id="23" pos="3680" userDrawn="1">
          <p15:clr>
            <a:srgbClr val="A4A3A4"/>
          </p15:clr>
        </p15:guide>
        <p15:guide id="24" pos="4192" userDrawn="1">
          <p15:clr>
            <a:srgbClr val="A4A3A4"/>
          </p15:clr>
        </p15:guide>
        <p15:guide id="25" pos="3424" userDrawn="1">
          <p15:clr>
            <a:srgbClr val="A4A3A4"/>
          </p15:clr>
        </p15:guide>
        <p15:guide id="26" pos="4448" userDrawn="1">
          <p15:clr>
            <a:srgbClr val="A4A3A4"/>
          </p15:clr>
        </p15:guide>
        <p15:guide id="27" pos="5792" userDrawn="1">
          <p15:clr>
            <a:srgbClr val="A4A3A4"/>
          </p15:clr>
        </p15:guide>
        <p15:guide id="28" pos="6848" userDrawn="1">
          <p15:clr>
            <a:srgbClr val="A4A3A4"/>
          </p15:clr>
        </p15:guide>
        <p15:guide id="29" pos="6592" userDrawn="1">
          <p15:clr>
            <a:srgbClr val="A4A3A4"/>
          </p15:clr>
        </p15:guide>
        <p15:guide id="30" pos="6048" userDrawn="1">
          <p15:clr>
            <a:srgbClr val="A4A3A4"/>
          </p15:clr>
        </p15:guide>
        <p15:guide id="31" pos="8160" userDrawn="1">
          <p15:clr>
            <a:srgbClr val="A4A3A4"/>
          </p15:clr>
        </p15:guide>
        <p15:guide id="32" pos="7616" userDrawn="1">
          <p15:clr>
            <a:srgbClr val="A4A3A4"/>
          </p15:clr>
        </p15:guide>
        <p15:guide id="33" pos="7360" userDrawn="1">
          <p15:clr>
            <a:srgbClr val="A4A3A4"/>
          </p15:clr>
        </p15:guide>
        <p15:guide id="34" pos="8960" userDrawn="1">
          <p15:clr>
            <a:srgbClr val="A4A3A4"/>
          </p15:clr>
        </p15:guide>
        <p15:guide id="35" pos="8416" userDrawn="1">
          <p15:clr>
            <a:srgbClr val="A4A3A4"/>
          </p15:clr>
        </p15:guide>
        <p15:guide id="36" pos="9216" userDrawn="1">
          <p15:clr>
            <a:srgbClr val="A4A3A4"/>
          </p15:clr>
        </p15:guide>
        <p15:guide id="37" orient="horz" pos="3013" userDrawn="1">
          <p15:clr>
            <a:srgbClr val="F26B43"/>
          </p15:clr>
        </p15:guide>
        <p15:guide id="48" orient="horz" pos="5216" userDrawn="1">
          <p15:clr>
            <a:srgbClr val="F26B43"/>
          </p15:clr>
        </p15:guide>
        <p15:guide id="55" orient="horz" pos="256" userDrawn="1">
          <p15:clr>
            <a:srgbClr val="F26B43"/>
          </p15:clr>
        </p15:guide>
        <p15:guide id="57" orient="horz" pos="512" userDrawn="1">
          <p15:clr>
            <a:srgbClr val="5ACBF0"/>
          </p15:clr>
        </p15:guide>
        <p15:guide id="58" orient="horz" pos="384" userDrawn="1">
          <p15:clr>
            <a:srgbClr val="F26B43"/>
          </p15:clr>
        </p15:guide>
        <p15:guide id="59" orient="horz" pos="1600"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028700"/>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9" name="Graphic 98">
            <a:extLst>
              <a:ext uri="{FF2B5EF4-FFF2-40B4-BE49-F238E27FC236}">
                <a16:creationId xmlns:a16="http://schemas.microsoft.com/office/drawing/2014/main" id="{CC91285F-2BD9-4301-86D5-B8F24697FA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807" y="6364637"/>
            <a:ext cx="503671" cy="221124"/>
          </a:xfrm>
          <a:prstGeom prst="rect">
            <a:avLst/>
          </a:prstGeom>
        </p:spPr>
      </p:pic>
      <p:sp>
        <p:nvSpPr>
          <p:cNvPr id="6" name="Slide Number Placeholder 5">
            <a:extLst>
              <a:ext uri="{FF2B5EF4-FFF2-40B4-BE49-F238E27FC236}">
                <a16:creationId xmlns:a16="http://schemas.microsoft.com/office/drawing/2014/main" id="{3C50EDDB-BE28-44D4-9435-5B2F3C7B1FB0}"/>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765402253"/>
      </p:ext>
    </p:extLst>
  </p:cSld>
  <p:clrMap bg1="lt1" tx1="dk1" bg2="lt2" tx2="dk2" accent1="accent1" accent2="accent2" accent3="accent3" accent4="accent4" accent5="accent5" accent6="accent6" hlink="hlink" folHlink="folHlink"/>
  <p:sldLayoutIdLst>
    <p:sldLayoutId id="2147484098" r:id="rId1"/>
  </p:sldLayoutIdLst>
  <p:hf hdr="0" ftr="0" dt="0"/>
  <p:txStyles>
    <p:titleStyle>
      <a:lvl1pPr algn="l" defTabSz="882171" rtl="0" eaLnBrk="1" latinLnBrk="0" hangingPunct="1">
        <a:lnSpc>
          <a:spcPct val="90000"/>
        </a:lnSpc>
        <a:spcBef>
          <a:spcPct val="0"/>
        </a:spcBef>
        <a:buNone/>
        <a:defRPr lang="en-US" sz="4000" b="0" i="0" kern="100" spc="-133" baseline="0" dirty="0">
          <a:solidFill>
            <a:schemeClr val="tx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3pPr>
      <a:lvl4pPr marL="512763" indent="-16986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pos="7320">
          <p15:clr>
            <a:srgbClr val="F26B43"/>
          </p15:clr>
        </p15:guide>
        <p15:guide id="3" pos="360">
          <p15:clr>
            <a:srgbClr val="F26B43"/>
          </p15:clr>
        </p15:guide>
        <p15:guide id="4" orient="horz" pos="2160">
          <p15:clr>
            <a:srgbClr val="5ACBF0"/>
          </p15:clr>
        </p15:guide>
        <p15:guide id="5" orient="horz" pos="4104">
          <p15:clr>
            <a:srgbClr val="F26B43"/>
          </p15:clr>
        </p15:guide>
        <p15:guide id="8" pos="3744">
          <p15:clr>
            <a:srgbClr val="A4A3A4"/>
          </p15:clr>
        </p15:guide>
        <p15:guide id="9" pos="768">
          <p15:clr>
            <a:srgbClr val="A4A3A4"/>
          </p15:clr>
        </p15:guide>
        <p15:guide id="10" pos="192">
          <p15:clr>
            <a:srgbClr val="A4A3A4"/>
          </p15:clr>
        </p15:guide>
        <p15:guide id="11" pos="7488">
          <p15:clr>
            <a:srgbClr val="A4A3A4"/>
          </p15:clr>
        </p15:guide>
        <p15:guide id="16" orient="horz" pos="2064">
          <p15:clr>
            <a:srgbClr val="F26B43"/>
          </p15:clr>
        </p15:guide>
        <p15:guide id="17" pos="3936">
          <p15:clr>
            <a:srgbClr val="A4A3A4"/>
          </p15:clr>
        </p15:guide>
        <p15:guide id="18" pos="960">
          <p15:clr>
            <a:srgbClr val="A4A3A4"/>
          </p15:clr>
        </p15:guide>
        <p15:guide id="19" pos="1368">
          <p15:clr>
            <a:srgbClr val="A4A3A4"/>
          </p15:clr>
        </p15:guide>
        <p15:guide id="20" pos="1560">
          <p15:clr>
            <a:srgbClr val="A4A3A4"/>
          </p15:clr>
        </p15:guide>
        <p15:guide id="21" pos="1968">
          <p15:clr>
            <a:srgbClr val="A4A3A4"/>
          </p15:clr>
        </p15:guide>
        <p15:guide id="22" pos="2160">
          <p15:clr>
            <a:srgbClr val="A4A3A4"/>
          </p15:clr>
        </p15:guide>
        <p15:guide id="23" pos="2760">
          <p15:clr>
            <a:srgbClr val="A4A3A4"/>
          </p15:clr>
        </p15:guide>
        <p15:guide id="24" pos="3144">
          <p15:clr>
            <a:srgbClr val="A4A3A4"/>
          </p15:clr>
        </p15:guide>
        <p15:guide id="25" pos="2568">
          <p15:clr>
            <a:srgbClr val="A4A3A4"/>
          </p15:clr>
        </p15:guide>
        <p15:guide id="26" pos="3336">
          <p15:clr>
            <a:srgbClr val="A4A3A4"/>
          </p15:clr>
        </p15:guide>
        <p15:guide id="27" pos="4344">
          <p15:clr>
            <a:srgbClr val="A4A3A4"/>
          </p15:clr>
        </p15:guide>
        <p15:guide id="28" pos="5136">
          <p15:clr>
            <a:srgbClr val="A4A3A4"/>
          </p15:clr>
        </p15:guide>
        <p15:guide id="29" pos="4944">
          <p15:clr>
            <a:srgbClr val="A4A3A4"/>
          </p15:clr>
        </p15:guide>
        <p15:guide id="30" pos="4536">
          <p15:clr>
            <a:srgbClr val="A4A3A4"/>
          </p15:clr>
        </p15:guide>
        <p15:guide id="31" pos="6120">
          <p15:clr>
            <a:srgbClr val="A4A3A4"/>
          </p15:clr>
        </p15:guide>
        <p15:guide id="32" pos="5712">
          <p15:clr>
            <a:srgbClr val="A4A3A4"/>
          </p15:clr>
        </p15:guide>
        <p15:guide id="33" pos="5520">
          <p15:clr>
            <a:srgbClr val="A4A3A4"/>
          </p15:clr>
        </p15:guide>
        <p15:guide id="34" pos="6720">
          <p15:clr>
            <a:srgbClr val="A4A3A4"/>
          </p15:clr>
        </p15:guide>
        <p15:guide id="35" pos="6312">
          <p15:clr>
            <a:srgbClr val="A4A3A4"/>
          </p15:clr>
        </p15:guide>
        <p15:guide id="36" pos="6912">
          <p15:clr>
            <a:srgbClr val="A4A3A4"/>
          </p15:clr>
        </p15:guide>
        <p15:guide id="37" orient="horz" pos="2260">
          <p15:clr>
            <a:srgbClr val="F26B43"/>
          </p15:clr>
        </p15:guide>
        <p15:guide id="48" orient="horz" pos="3912">
          <p15:clr>
            <a:srgbClr val="F26B43"/>
          </p15:clr>
        </p15:guide>
        <p15:guide id="55" orient="horz" pos="192">
          <p15:clr>
            <a:srgbClr val="F26B43"/>
          </p15:clr>
        </p15:guide>
        <p15:guide id="57" orient="horz" pos="384">
          <p15:clr>
            <a:srgbClr val="5ACBF0"/>
          </p15:clr>
        </p15:guide>
        <p15:guide id="58" orient="horz" pos="288">
          <p15:clr>
            <a:srgbClr val="F26B43"/>
          </p15:clr>
        </p15:guide>
        <p15:guide id="59" orient="horz" pos="120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1"/>
            <a:ext cx="11049000" cy="1028699"/>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2" name="Graphic 11">
            <a:extLst>
              <a:ext uri="{FF2B5EF4-FFF2-40B4-BE49-F238E27FC236}">
                <a16:creationId xmlns:a16="http://schemas.microsoft.com/office/drawing/2014/main" id="{CEE9E64B-D874-5F49-84A8-60DB4B3DAD8D}"/>
              </a:ext>
            </a:extLst>
          </p:cNvPr>
          <p:cNvPicPr>
            <a:picLocks noChangeAspect="1"/>
          </p:cNvPicPr>
          <p:nvPr/>
        </p:nvPicPr>
        <p:blipFill>
          <a:blip r:embed="rId3" cstate="print">
            <a:lum bright="-100000" contrast="-4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6809" y="6364638"/>
            <a:ext cx="503671" cy="221124"/>
          </a:xfrm>
          <a:prstGeom prst="rect">
            <a:avLst/>
          </a:prstGeom>
        </p:spPr>
      </p:pic>
      <p:sp>
        <p:nvSpPr>
          <p:cNvPr id="7" name="Slide Number Placeholder 5">
            <a:extLst>
              <a:ext uri="{FF2B5EF4-FFF2-40B4-BE49-F238E27FC236}">
                <a16:creationId xmlns:a16="http://schemas.microsoft.com/office/drawing/2014/main" id="{E51BDD43-03E4-4EA2-9250-955956EABF39}"/>
              </a:ext>
            </a:extLst>
          </p:cNvPr>
          <p:cNvSpPr txBox="1">
            <a:spLocks/>
          </p:cNvSpPr>
          <p:nvPr/>
        </p:nvSpPr>
        <p:spPr>
          <a:xfrm>
            <a:off x="10020301" y="6401750"/>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z="800" smtClean="0">
                <a:solidFill>
                  <a:schemeClr val="bg1"/>
                </a:solidFill>
                <a:latin typeface="CiscoSansTT ExtraLight" panose="020B0303020201020303" pitchFamily="34" charset="0"/>
              </a:rPr>
              <a:pPr/>
              <a:t>‹#›</a:t>
            </a:fld>
            <a:endParaRPr lang="en-US" sz="800">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776651300"/>
      </p:ext>
    </p:extLst>
  </p:cSld>
  <p:clrMap bg1="lt1" tx1="dk1" bg2="lt2" tx2="dk2" accent1="accent1" accent2="accent2" accent3="accent3" accent4="accent4" accent5="accent5" accent6="accent6" hlink="hlink" folHlink="folHlink"/>
  <p:sldLayoutIdLst>
    <p:sldLayoutId id="2147484046" r:id="rId1"/>
  </p:sldLayoutIdLst>
  <p:hf hdr="0" ftr="0" dt="0"/>
  <p:txStyles>
    <p:titleStyle>
      <a:lvl1pPr algn="l" defTabSz="882171" rtl="0" eaLnBrk="1" latinLnBrk="0" hangingPunct="1">
        <a:lnSpc>
          <a:spcPct val="90000"/>
        </a:lnSpc>
        <a:spcBef>
          <a:spcPct val="0"/>
        </a:spcBef>
        <a:buNone/>
        <a:defRPr lang="en-US" sz="4000" b="0" i="0" kern="100" spc="-133" baseline="0" dirty="0">
          <a:solidFill>
            <a:schemeClr val="bg1"/>
          </a:solidFill>
          <a:latin typeface="CiscoSansTT "/>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bg1"/>
          </a:solidFill>
          <a:latin typeface="CiscoSansTT ExtraLight" panose="020B0303020201020303" pitchFamily="34" charset="0"/>
          <a:ea typeface="+mn-ea"/>
          <a:cs typeface="+mn-cs"/>
        </a:defRPr>
      </a:lvl1pPr>
      <a:lvl2pPr marL="171450" indent="-171450"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bg1"/>
          </a:solidFill>
          <a:latin typeface="CiscoSansTT ExtraLight" panose="020B0303020201020303" pitchFamily="34" charset="0"/>
          <a:ea typeface="+mn-ea"/>
          <a:cs typeface="CiscoSansTT" panose="020B0503020201020303" pitchFamily="34" charset="0"/>
        </a:defRPr>
      </a:lvl2pPr>
      <a:lvl3pPr marL="342900" indent="-171450"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bg1"/>
          </a:solidFill>
          <a:latin typeface="CiscoSansTT ExtraLight" panose="020B0303020201020303" pitchFamily="34" charset="0"/>
          <a:ea typeface="+mn-ea"/>
          <a:cs typeface="CiscoSansTT" panose="020B0503020201020303" pitchFamily="34" charset="0"/>
        </a:defRPr>
      </a:lvl3pPr>
      <a:lvl4pPr marL="519113" indent="-17621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bg1"/>
          </a:solidFill>
          <a:latin typeface="CiscoSansTT ExtraLight" panose="020B0303020201020303" pitchFamily="34" charset="0"/>
          <a:ea typeface="+mn-ea"/>
          <a:cs typeface="CiscoSansTT" panose="020B0503020201020303" pitchFamily="34" charset="0"/>
        </a:defRPr>
      </a:lvl4pPr>
      <a:lvl5pPr marL="457200" marR="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sz="600" b="0" i="0" kern="1200" spc="0" baseline="0">
          <a:solidFill>
            <a:schemeClr val="bg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pos="7320" userDrawn="1">
          <p15:clr>
            <a:srgbClr val="F26B43"/>
          </p15:clr>
        </p15:guide>
        <p15:guide id="3" pos="360" userDrawn="1">
          <p15:clr>
            <a:srgbClr val="F26B43"/>
          </p15:clr>
        </p15:guide>
        <p15:guide id="4" orient="horz" pos="2160" userDrawn="1">
          <p15:clr>
            <a:srgbClr val="5ACBF0"/>
          </p15:clr>
        </p15:guide>
        <p15:guide id="5" orient="horz" pos="4104" userDrawn="1">
          <p15:clr>
            <a:srgbClr val="F26B43"/>
          </p15:clr>
        </p15:guide>
        <p15:guide id="8" pos="3744" userDrawn="1">
          <p15:clr>
            <a:srgbClr val="A4A3A4"/>
          </p15:clr>
        </p15:guide>
        <p15:guide id="9" pos="768" userDrawn="1">
          <p15:clr>
            <a:srgbClr val="A4A3A4"/>
          </p15:clr>
        </p15:guide>
        <p15:guide id="10" pos="192" userDrawn="1">
          <p15:clr>
            <a:srgbClr val="A4A3A4"/>
          </p15:clr>
        </p15:guide>
        <p15:guide id="11" pos="7488" userDrawn="1">
          <p15:clr>
            <a:srgbClr val="A4A3A4"/>
          </p15:clr>
        </p15:guide>
        <p15:guide id="16" orient="horz" pos="2064" userDrawn="1">
          <p15:clr>
            <a:srgbClr val="F26B43"/>
          </p15:clr>
        </p15:guide>
        <p15:guide id="17" pos="3936" userDrawn="1">
          <p15:clr>
            <a:srgbClr val="A4A3A4"/>
          </p15:clr>
        </p15:guide>
        <p15:guide id="18" pos="960" userDrawn="1">
          <p15:clr>
            <a:srgbClr val="A4A3A4"/>
          </p15:clr>
        </p15:guide>
        <p15:guide id="19" pos="1368" userDrawn="1">
          <p15:clr>
            <a:srgbClr val="A4A3A4"/>
          </p15:clr>
        </p15:guide>
        <p15:guide id="20" pos="1560" userDrawn="1">
          <p15:clr>
            <a:srgbClr val="A4A3A4"/>
          </p15:clr>
        </p15:guide>
        <p15:guide id="21" pos="1968" userDrawn="1">
          <p15:clr>
            <a:srgbClr val="A4A3A4"/>
          </p15:clr>
        </p15:guide>
        <p15:guide id="22" pos="2160" userDrawn="1">
          <p15:clr>
            <a:srgbClr val="A4A3A4"/>
          </p15:clr>
        </p15:guide>
        <p15:guide id="23" pos="2760" userDrawn="1">
          <p15:clr>
            <a:srgbClr val="A4A3A4"/>
          </p15:clr>
        </p15:guide>
        <p15:guide id="24" pos="3144" userDrawn="1">
          <p15:clr>
            <a:srgbClr val="A4A3A4"/>
          </p15:clr>
        </p15:guide>
        <p15:guide id="25" pos="2568" userDrawn="1">
          <p15:clr>
            <a:srgbClr val="A4A3A4"/>
          </p15:clr>
        </p15:guide>
        <p15:guide id="26" pos="3336" userDrawn="1">
          <p15:clr>
            <a:srgbClr val="A4A3A4"/>
          </p15:clr>
        </p15:guide>
        <p15:guide id="27" pos="4344" userDrawn="1">
          <p15:clr>
            <a:srgbClr val="A4A3A4"/>
          </p15:clr>
        </p15:guide>
        <p15:guide id="28" pos="5136" userDrawn="1">
          <p15:clr>
            <a:srgbClr val="A4A3A4"/>
          </p15:clr>
        </p15:guide>
        <p15:guide id="29" pos="4944" userDrawn="1">
          <p15:clr>
            <a:srgbClr val="A4A3A4"/>
          </p15:clr>
        </p15:guide>
        <p15:guide id="30" pos="4536" userDrawn="1">
          <p15:clr>
            <a:srgbClr val="A4A3A4"/>
          </p15:clr>
        </p15:guide>
        <p15:guide id="31" pos="6120" userDrawn="1">
          <p15:clr>
            <a:srgbClr val="A4A3A4"/>
          </p15:clr>
        </p15:guide>
        <p15:guide id="32" pos="5712" userDrawn="1">
          <p15:clr>
            <a:srgbClr val="A4A3A4"/>
          </p15:clr>
        </p15:guide>
        <p15:guide id="33" pos="5520" userDrawn="1">
          <p15:clr>
            <a:srgbClr val="A4A3A4"/>
          </p15:clr>
        </p15:guide>
        <p15:guide id="34" pos="6720" userDrawn="1">
          <p15:clr>
            <a:srgbClr val="A4A3A4"/>
          </p15:clr>
        </p15:guide>
        <p15:guide id="35" pos="6312" userDrawn="1">
          <p15:clr>
            <a:srgbClr val="A4A3A4"/>
          </p15:clr>
        </p15:guide>
        <p15:guide id="36" pos="6912" userDrawn="1">
          <p15:clr>
            <a:srgbClr val="A4A3A4"/>
          </p15:clr>
        </p15:guide>
        <p15:guide id="37" orient="horz" pos="2260" userDrawn="1">
          <p15:clr>
            <a:srgbClr val="F26B43"/>
          </p15:clr>
        </p15:guide>
        <p15:guide id="48" orient="horz" pos="3912" userDrawn="1">
          <p15:clr>
            <a:srgbClr val="F26B43"/>
          </p15:clr>
        </p15:guide>
        <p15:guide id="55" orient="horz" pos="192" userDrawn="1">
          <p15:clr>
            <a:srgbClr val="F26B43"/>
          </p15:clr>
        </p15:guide>
        <p15:guide id="57" orient="horz" pos="384" userDrawn="1">
          <p15:clr>
            <a:srgbClr val="5ACBF0"/>
          </p15:clr>
        </p15:guide>
        <p15:guide id="58" orient="horz" pos="288" userDrawn="1">
          <p15:clr>
            <a:srgbClr val="F26B43"/>
          </p15:clr>
        </p15:guide>
        <p15:guide id="59" orient="horz" pos="120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028700"/>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9" name="Graphic 98">
            <a:extLst>
              <a:ext uri="{FF2B5EF4-FFF2-40B4-BE49-F238E27FC236}">
                <a16:creationId xmlns:a16="http://schemas.microsoft.com/office/drawing/2014/main" id="{CC91285F-2BD9-4301-86D5-B8F24697FA1F}"/>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516807" y="6364637"/>
            <a:ext cx="503671" cy="221124"/>
          </a:xfrm>
          <a:prstGeom prst="rect">
            <a:avLst/>
          </a:prstGeom>
        </p:spPr>
      </p:pic>
      <p:sp>
        <p:nvSpPr>
          <p:cNvPr id="6" name="Slide Number Placeholder 5">
            <a:extLst>
              <a:ext uri="{FF2B5EF4-FFF2-40B4-BE49-F238E27FC236}">
                <a16:creationId xmlns:a16="http://schemas.microsoft.com/office/drawing/2014/main" id="{3C50EDDB-BE28-44D4-9435-5B2F3C7B1FB0}"/>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1684076338"/>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 id="2147484902" r:id="rId26"/>
    <p:sldLayoutId id="2147484903" r:id="rId27"/>
    <p:sldLayoutId id="2147484904" r:id="rId28"/>
    <p:sldLayoutId id="2147484905" r:id="rId29"/>
    <p:sldLayoutId id="2147484906" r:id="rId30"/>
    <p:sldLayoutId id="2147484907" r:id="rId31"/>
    <p:sldLayoutId id="2147484908" r:id="rId32"/>
    <p:sldLayoutId id="2147484909" r:id="rId33"/>
    <p:sldLayoutId id="2147484910" r:id="rId34"/>
    <p:sldLayoutId id="2147484911" r:id="rId35"/>
    <p:sldLayoutId id="2147484912" r:id="rId36"/>
    <p:sldLayoutId id="2147484913" r:id="rId37"/>
    <p:sldLayoutId id="2147484914" r:id="rId38"/>
    <p:sldLayoutId id="2147484915" r:id="rId39"/>
    <p:sldLayoutId id="2147484916" r:id="rId40"/>
    <p:sldLayoutId id="2147484917" r:id="rId41"/>
    <p:sldLayoutId id="2147484918" r:id="rId42"/>
    <p:sldLayoutId id="2147484919" r:id="rId43"/>
    <p:sldLayoutId id="2147484920" r:id="rId44"/>
    <p:sldLayoutId id="2147484921" r:id="rId45"/>
    <p:sldLayoutId id="2147484922" r:id="rId46"/>
    <p:sldLayoutId id="2147484923" r:id="rId47"/>
    <p:sldLayoutId id="2147484924" r:id="rId48"/>
    <p:sldLayoutId id="2147484925" r:id="rId49"/>
    <p:sldLayoutId id="2147484926" r:id="rId50"/>
    <p:sldLayoutId id="2147484927" r:id="rId51"/>
  </p:sldLayoutIdLst>
  <p:hf hdr="0" ftr="0" dt="0"/>
  <p:txStyles>
    <p:titleStyle>
      <a:lvl1pPr algn="l" defTabSz="882171" rtl="0" eaLnBrk="1" latinLnBrk="0" hangingPunct="1">
        <a:lnSpc>
          <a:spcPct val="90000"/>
        </a:lnSpc>
        <a:spcBef>
          <a:spcPct val="0"/>
        </a:spcBef>
        <a:buNone/>
        <a:defRPr lang="en-US" sz="4000" b="0" i="0" kern="100" spc="-133" baseline="0" dirty="0">
          <a:solidFill>
            <a:schemeClr val="tx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3pPr>
      <a:lvl4pPr marL="512763" indent="-16986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pos="7320">
          <p15:clr>
            <a:srgbClr val="F26B43"/>
          </p15:clr>
        </p15:guide>
        <p15:guide id="3" pos="360">
          <p15:clr>
            <a:srgbClr val="F26B43"/>
          </p15:clr>
        </p15:guide>
        <p15:guide id="4" orient="horz" pos="2160">
          <p15:clr>
            <a:srgbClr val="5ACBF0"/>
          </p15:clr>
        </p15:guide>
        <p15:guide id="5" orient="horz" pos="4104">
          <p15:clr>
            <a:srgbClr val="F26B43"/>
          </p15:clr>
        </p15:guide>
        <p15:guide id="8" pos="3744">
          <p15:clr>
            <a:srgbClr val="A4A3A4"/>
          </p15:clr>
        </p15:guide>
        <p15:guide id="9" pos="768">
          <p15:clr>
            <a:srgbClr val="A4A3A4"/>
          </p15:clr>
        </p15:guide>
        <p15:guide id="10" pos="192">
          <p15:clr>
            <a:srgbClr val="A4A3A4"/>
          </p15:clr>
        </p15:guide>
        <p15:guide id="11" pos="7488">
          <p15:clr>
            <a:srgbClr val="A4A3A4"/>
          </p15:clr>
        </p15:guide>
        <p15:guide id="16" orient="horz" pos="2064">
          <p15:clr>
            <a:srgbClr val="F26B43"/>
          </p15:clr>
        </p15:guide>
        <p15:guide id="17" pos="3936">
          <p15:clr>
            <a:srgbClr val="A4A3A4"/>
          </p15:clr>
        </p15:guide>
        <p15:guide id="18" pos="960">
          <p15:clr>
            <a:srgbClr val="A4A3A4"/>
          </p15:clr>
        </p15:guide>
        <p15:guide id="19" pos="1368">
          <p15:clr>
            <a:srgbClr val="A4A3A4"/>
          </p15:clr>
        </p15:guide>
        <p15:guide id="20" pos="1560">
          <p15:clr>
            <a:srgbClr val="A4A3A4"/>
          </p15:clr>
        </p15:guide>
        <p15:guide id="21" pos="1968">
          <p15:clr>
            <a:srgbClr val="A4A3A4"/>
          </p15:clr>
        </p15:guide>
        <p15:guide id="22" pos="2160">
          <p15:clr>
            <a:srgbClr val="A4A3A4"/>
          </p15:clr>
        </p15:guide>
        <p15:guide id="23" pos="2760">
          <p15:clr>
            <a:srgbClr val="A4A3A4"/>
          </p15:clr>
        </p15:guide>
        <p15:guide id="24" pos="3144">
          <p15:clr>
            <a:srgbClr val="A4A3A4"/>
          </p15:clr>
        </p15:guide>
        <p15:guide id="25" pos="2568">
          <p15:clr>
            <a:srgbClr val="A4A3A4"/>
          </p15:clr>
        </p15:guide>
        <p15:guide id="26" pos="3336">
          <p15:clr>
            <a:srgbClr val="A4A3A4"/>
          </p15:clr>
        </p15:guide>
        <p15:guide id="27" pos="4344">
          <p15:clr>
            <a:srgbClr val="A4A3A4"/>
          </p15:clr>
        </p15:guide>
        <p15:guide id="28" pos="5136">
          <p15:clr>
            <a:srgbClr val="A4A3A4"/>
          </p15:clr>
        </p15:guide>
        <p15:guide id="29" pos="4944">
          <p15:clr>
            <a:srgbClr val="A4A3A4"/>
          </p15:clr>
        </p15:guide>
        <p15:guide id="30" pos="4536">
          <p15:clr>
            <a:srgbClr val="A4A3A4"/>
          </p15:clr>
        </p15:guide>
        <p15:guide id="31" pos="6120">
          <p15:clr>
            <a:srgbClr val="A4A3A4"/>
          </p15:clr>
        </p15:guide>
        <p15:guide id="32" pos="5712">
          <p15:clr>
            <a:srgbClr val="A4A3A4"/>
          </p15:clr>
        </p15:guide>
        <p15:guide id="33" pos="5520">
          <p15:clr>
            <a:srgbClr val="A4A3A4"/>
          </p15:clr>
        </p15:guide>
        <p15:guide id="34" pos="6720">
          <p15:clr>
            <a:srgbClr val="A4A3A4"/>
          </p15:clr>
        </p15:guide>
        <p15:guide id="35" pos="6312">
          <p15:clr>
            <a:srgbClr val="A4A3A4"/>
          </p15:clr>
        </p15:guide>
        <p15:guide id="36" pos="6912">
          <p15:clr>
            <a:srgbClr val="A4A3A4"/>
          </p15:clr>
        </p15:guide>
        <p15:guide id="37" orient="horz" pos="2260">
          <p15:clr>
            <a:srgbClr val="F26B43"/>
          </p15:clr>
        </p15:guide>
        <p15:guide id="48" orient="horz" pos="3912">
          <p15:clr>
            <a:srgbClr val="F26B43"/>
          </p15:clr>
        </p15:guide>
        <p15:guide id="55" orient="horz" pos="192">
          <p15:clr>
            <a:srgbClr val="F26B43"/>
          </p15:clr>
        </p15:guide>
        <p15:guide id="57" orient="horz" pos="384">
          <p15:clr>
            <a:srgbClr val="5ACBF0"/>
          </p15:clr>
        </p15:guide>
        <p15:guide id="58" orient="horz" pos="288">
          <p15:clr>
            <a:srgbClr val="F26B43"/>
          </p15:clr>
        </p15:guide>
        <p15:guide id="59" orient="horz" pos="12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7EC9D-596C-4E44-B83E-18AAA49AA788}"/>
              </a:ext>
            </a:extLst>
          </p:cNvPr>
          <p:cNvSpPr>
            <a:spLocks noGrp="1"/>
          </p:cNvSpPr>
          <p:nvPr>
            <p:ph type="title"/>
          </p:nvPr>
        </p:nvSpPr>
        <p:spPr>
          <a:xfrm>
            <a:off x="571500" y="609600"/>
            <a:ext cx="11049000" cy="1028700"/>
          </a:xfrm>
          <a:prstGeom prst="rect">
            <a:avLst/>
          </a:prstGeom>
        </p:spPr>
        <p:txBody>
          <a:bodyPr vert="horz" lIns="0" tIns="0" rIns="0" bIns="0" rtlCol="0" anchor="t" anchorCtr="0">
            <a:noAutofit/>
          </a:bodyPr>
          <a:lstStyle/>
          <a:p>
            <a:pPr lvl="0"/>
            <a:r>
              <a:rPr lang="en-US"/>
              <a:t>Click to edit Master title style</a:t>
            </a:r>
          </a:p>
        </p:txBody>
      </p:sp>
      <p:sp>
        <p:nvSpPr>
          <p:cNvPr id="3" name="Text Placeholder 2">
            <a:extLst>
              <a:ext uri="{FF2B5EF4-FFF2-40B4-BE49-F238E27FC236}">
                <a16:creationId xmlns:a16="http://schemas.microsoft.com/office/drawing/2014/main" id="{E7DE00F6-F701-4424-BC1C-C234A2D50151}"/>
              </a:ext>
            </a:extLst>
          </p:cNvPr>
          <p:cNvSpPr>
            <a:spLocks noGrp="1"/>
          </p:cNvSpPr>
          <p:nvPr>
            <p:ph type="body" idx="1"/>
          </p:nvPr>
        </p:nvSpPr>
        <p:spPr>
          <a:xfrm>
            <a:off x="571500" y="1905000"/>
            <a:ext cx="11049000" cy="430530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9" name="Graphic 98">
            <a:extLst>
              <a:ext uri="{FF2B5EF4-FFF2-40B4-BE49-F238E27FC236}">
                <a16:creationId xmlns:a16="http://schemas.microsoft.com/office/drawing/2014/main" id="{CC91285F-2BD9-4301-86D5-B8F24697FA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6807" y="6364637"/>
            <a:ext cx="503671" cy="221124"/>
          </a:xfrm>
          <a:prstGeom prst="rect">
            <a:avLst/>
          </a:prstGeom>
        </p:spPr>
      </p:pic>
      <p:sp>
        <p:nvSpPr>
          <p:cNvPr id="6" name="Slide Number Placeholder 5">
            <a:extLst>
              <a:ext uri="{FF2B5EF4-FFF2-40B4-BE49-F238E27FC236}">
                <a16:creationId xmlns:a16="http://schemas.microsoft.com/office/drawing/2014/main" id="{3C50EDDB-BE28-44D4-9435-5B2F3C7B1FB0}"/>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726989450"/>
      </p:ext>
    </p:extLst>
  </p:cSld>
  <p:clrMap bg1="lt1" tx1="dk1" bg2="lt2" tx2="dk2" accent1="accent1" accent2="accent2" accent3="accent3" accent4="accent4" accent5="accent5" accent6="accent6" hlink="hlink" folHlink="folHlink"/>
  <p:hf hdr="0" ftr="0" dt="0"/>
  <p:txStyles>
    <p:titleStyle>
      <a:lvl1pPr algn="l" defTabSz="882171" rtl="0" eaLnBrk="1" latinLnBrk="0" hangingPunct="1">
        <a:lnSpc>
          <a:spcPct val="90000"/>
        </a:lnSpc>
        <a:spcBef>
          <a:spcPct val="0"/>
        </a:spcBef>
        <a:buNone/>
        <a:defRPr lang="en-US" sz="4000" b="0" i="0" kern="100" spc="-133" baseline="0" dirty="0">
          <a:solidFill>
            <a:schemeClr val="tx1"/>
          </a:solidFill>
          <a:latin typeface="CiscoSansTT" panose="020B0503020201020303" pitchFamily="34" charset="0"/>
          <a:ea typeface="+mj-ea"/>
          <a:cs typeface="+mj-cs"/>
        </a:defRPr>
      </a:lvl1pPr>
    </p:titleStyle>
    <p:bodyStyle>
      <a:lvl1pPr marL="0" indent="0" algn="l" defTabSz="882171" rtl="0" eaLnBrk="1" latinLnBrk="0" hangingPunct="1">
        <a:lnSpc>
          <a:spcPct val="100000"/>
        </a:lnSpc>
        <a:spcBef>
          <a:spcPts val="0"/>
        </a:spcBef>
        <a:spcAft>
          <a:spcPts val="1000"/>
        </a:spcAft>
        <a:buFont typeface="Arial" panose="020B0604020202020204" pitchFamily="34" charset="0"/>
        <a:buNone/>
        <a:defRPr sz="1600" b="0" i="0" kern="0" spc="0" baseline="0">
          <a:solidFill>
            <a:schemeClr val="tx1"/>
          </a:solidFill>
          <a:latin typeface="+mn-lt"/>
          <a:ea typeface="+mn-ea"/>
          <a:cs typeface="+mn-cs"/>
        </a:defRPr>
      </a:lvl1pPr>
      <a:lvl2pPr marL="174625" indent="-174625" algn="l" defTabSz="882171" rtl="0" eaLnBrk="1" latinLnBrk="0" hangingPunct="1">
        <a:lnSpc>
          <a:spcPct val="100000"/>
        </a:lnSpc>
        <a:spcBef>
          <a:spcPts val="0"/>
        </a:spcBef>
        <a:spcAft>
          <a:spcPts val="1000"/>
        </a:spcAft>
        <a:buFont typeface="Arial" panose="020B0604020202020204" pitchFamily="34" charset="0"/>
        <a:buChar char="•"/>
        <a:defRPr sz="1400" b="0" i="0" kern="0" spc="0" baseline="0">
          <a:solidFill>
            <a:schemeClr val="tx1"/>
          </a:solidFill>
          <a:latin typeface="+mn-lt"/>
          <a:ea typeface="+mn-ea"/>
          <a:cs typeface="CiscoSansTT" panose="020B0503020201020303" pitchFamily="34" charset="0"/>
        </a:defRPr>
      </a:lvl2pPr>
      <a:lvl3pPr marL="342900" indent="-168275" algn="l" defTabSz="882171" rtl="0" eaLnBrk="1" latinLnBrk="0" hangingPunct="1">
        <a:lnSpc>
          <a:spcPct val="100000"/>
        </a:lnSpc>
        <a:spcBef>
          <a:spcPts val="0"/>
        </a:spcBef>
        <a:spcAft>
          <a:spcPts val="1000"/>
        </a:spcAft>
        <a:buFont typeface="Arial" panose="020B0604020202020204" pitchFamily="34" charset="0"/>
        <a:buChar char="•"/>
        <a:defRPr sz="1200" b="0" i="0" kern="0" spc="0" baseline="0">
          <a:solidFill>
            <a:schemeClr val="tx1"/>
          </a:solidFill>
          <a:latin typeface="+mn-lt"/>
          <a:ea typeface="+mn-ea"/>
          <a:cs typeface="CiscoSansTT" panose="020B0503020201020303" pitchFamily="34" charset="0"/>
        </a:defRPr>
      </a:lvl3pPr>
      <a:lvl4pPr marL="512763" indent="-169863" algn="l" defTabSz="882171" rtl="0" eaLnBrk="1" latinLnBrk="0" hangingPunct="1">
        <a:lnSpc>
          <a:spcPct val="100000"/>
        </a:lnSpc>
        <a:spcBef>
          <a:spcPts val="0"/>
        </a:spcBef>
        <a:spcAft>
          <a:spcPts val="1000"/>
        </a:spcAft>
        <a:buFont typeface="Arial" panose="020B0604020202020204" pitchFamily="34" charset="0"/>
        <a:buChar char="•"/>
        <a:defRPr sz="1000" b="0" i="0" kern="0" spc="0" baseline="0">
          <a:solidFill>
            <a:schemeClr val="tx1"/>
          </a:solidFill>
          <a:latin typeface="+mn-lt"/>
          <a:ea typeface="+mn-ea"/>
          <a:cs typeface="CiscoSansTT" panose="020B0503020201020303" pitchFamily="34" charset="0"/>
        </a:defRPr>
      </a:lvl4pPr>
      <a:lvl5pPr marL="571500" marR="0" indent="-114300" algn="l" defTabSz="882171" rtl="0" eaLnBrk="1" fontAlgn="auto" latinLnBrk="0" hangingPunct="1">
        <a:lnSpc>
          <a:spcPct val="100000"/>
        </a:lnSpc>
        <a:spcBef>
          <a:spcPts val="0"/>
        </a:spcBef>
        <a:spcAft>
          <a:spcPts val="1000"/>
        </a:spcAft>
        <a:buClrTx/>
        <a:buSzTx/>
        <a:buFont typeface="Arial" panose="020B0604020202020204" pitchFamily="34" charset="0"/>
        <a:buChar char="•"/>
        <a:tabLst/>
        <a:defRPr sz="500" b="0" i="0" kern="1200" spc="0" baseline="0">
          <a:solidFill>
            <a:schemeClr val="tx1"/>
          </a:solidFill>
          <a:latin typeface="+mn-lt"/>
          <a:ea typeface="+mn-ea"/>
          <a:cs typeface="+mn-cs"/>
        </a:defRPr>
      </a:lvl5pPr>
      <a:lvl6pPr marL="242597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6pPr>
      <a:lvl7pPr marL="2867060"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7pPr>
      <a:lvl8pPr marL="3308145"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8pPr>
      <a:lvl9pPr marL="3749233" indent="-220542" algn="l" defTabSz="882171" rtl="0" eaLnBrk="1" latinLnBrk="0" hangingPunct="1">
        <a:lnSpc>
          <a:spcPct val="90000"/>
        </a:lnSpc>
        <a:spcBef>
          <a:spcPts val="483"/>
        </a:spcBef>
        <a:buFont typeface="Arial" panose="020B0604020202020204" pitchFamily="34" charset="0"/>
        <a:buChar char="•"/>
        <a:defRPr sz="1737" kern="1200">
          <a:solidFill>
            <a:schemeClr val="tx1"/>
          </a:solidFill>
          <a:latin typeface="+mn-lt"/>
          <a:ea typeface="+mn-ea"/>
          <a:cs typeface="+mn-cs"/>
        </a:defRPr>
      </a:lvl9pPr>
    </p:bodyStyle>
    <p:otherStyle>
      <a:defPPr>
        <a:defRPr lang="en-US"/>
      </a:defPPr>
      <a:lvl1pPr marL="0" algn="l" defTabSz="882171" rtl="0" eaLnBrk="1" latinLnBrk="0" hangingPunct="1">
        <a:defRPr sz="1737" kern="1200">
          <a:solidFill>
            <a:schemeClr val="tx1"/>
          </a:solidFill>
          <a:latin typeface="+mn-lt"/>
          <a:ea typeface="+mn-ea"/>
          <a:cs typeface="+mn-cs"/>
        </a:defRPr>
      </a:lvl1pPr>
      <a:lvl2pPr marL="441088" algn="l" defTabSz="882171" rtl="0" eaLnBrk="1" latinLnBrk="0" hangingPunct="1">
        <a:defRPr sz="1737" kern="1200">
          <a:solidFill>
            <a:schemeClr val="tx1"/>
          </a:solidFill>
          <a:latin typeface="+mn-lt"/>
          <a:ea typeface="+mn-ea"/>
          <a:cs typeface="+mn-cs"/>
        </a:defRPr>
      </a:lvl2pPr>
      <a:lvl3pPr marL="882171" algn="l" defTabSz="882171" rtl="0" eaLnBrk="1" latinLnBrk="0" hangingPunct="1">
        <a:defRPr sz="1737" kern="1200">
          <a:solidFill>
            <a:schemeClr val="tx1"/>
          </a:solidFill>
          <a:latin typeface="+mn-lt"/>
          <a:ea typeface="+mn-ea"/>
          <a:cs typeface="+mn-cs"/>
        </a:defRPr>
      </a:lvl3pPr>
      <a:lvl4pPr marL="1323259" algn="l" defTabSz="882171" rtl="0" eaLnBrk="1" latinLnBrk="0" hangingPunct="1">
        <a:defRPr sz="1737" kern="1200">
          <a:solidFill>
            <a:schemeClr val="tx1"/>
          </a:solidFill>
          <a:latin typeface="+mn-lt"/>
          <a:ea typeface="+mn-ea"/>
          <a:cs typeface="+mn-cs"/>
        </a:defRPr>
      </a:lvl4pPr>
      <a:lvl5pPr marL="1764344" algn="l" defTabSz="882171" rtl="0" eaLnBrk="1" latinLnBrk="0" hangingPunct="1">
        <a:defRPr sz="1737" kern="1200">
          <a:solidFill>
            <a:schemeClr val="tx1"/>
          </a:solidFill>
          <a:latin typeface="+mn-lt"/>
          <a:ea typeface="+mn-ea"/>
          <a:cs typeface="+mn-cs"/>
        </a:defRPr>
      </a:lvl5pPr>
      <a:lvl6pPr marL="2205432" algn="l" defTabSz="882171" rtl="0" eaLnBrk="1" latinLnBrk="0" hangingPunct="1">
        <a:defRPr sz="1737" kern="1200">
          <a:solidFill>
            <a:schemeClr val="tx1"/>
          </a:solidFill>
          <a:latin typeface="+mn-lt"/>
          <a:ea typeface="+mn-ea"/>
          <a:cs typeface="+mn-cs"/>
        </a:defRPr>
      </a:lvl6pPr>
      <a:lvl7pPr marL="2646515" algn="l" defTabSz="882171" rtl="0" eaLnBrk="1" latinLnBrk="0" hangingPunct="1">
        <a:defRPr sz="1737" kern="1200">
          <a:solidFill>
            <a:schemeClr val="tx1"/>
          </a:solidFill>
          <a:latin typeface="+mn-lt"/>
          <a:ea typeface="+mn-ea"/>
          <a:cs typeface="+mn-cs"/>
        </a:defRPr>
      </a:lvl7pPr>
      <a:lvl8pPr marL="3087603" algn="l" defTabSz="882171" rtl="0" eaLnBrk="1" latinLnBrk="0" hangingPunct="1">
        <a:defRPr sz="1737" kern="1200">
          <a:solidFill>
            <a:schemeClr val="tx1"/>
          </a:solidFill>
          <a:latin typeface="+mn-lt"/>
          <a:ea typeface="+mn-ea"/>
          <a:cs typeface="+mn-cs"/>
        </a:defRPr>
      </a:lvl8pPr>
      <a:lvl9pPr marL="3528689" algn="l" defTabSz="882171" rtl="0" eaLnBrk="1" latinLnBrk="0" hangingPunct="1">
        <a:defRPr sz="17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pos="7320">
          <p15:clr>
            <a:srgbClr val="F26B43"/>
          </p15:clr>
        </p15:guide>
        <p15:guide id="3" pos="360">
          <p15:clr>
            <a:srgbClr val="F26B43"/>
          </p15:clr>
        </p15:guide>
        <p15:guide id="4" orient="horz" pos="2160">
          <p15:clr>
            <a:srgbClr val="5ACBF0"/>
          </p15:clr>
        </p15:guide>
        <p15:guide id="5" orient="horz" pos="4104">
          <p15:clr>
            <a:srgbClr val="F26B43"/>
          </p15:clr>
        </p15:guide>
        <p15:guide id="8" pos="3744">
          <p15:clr>
            <a:srgbClr val="A4A3A4"/>
          </p15:clr>
        </p15:guide>
        <p15:guide id="9" pos="768">
          <p15:clr>
            <a:srgbClr val="A4A3A4"/>
          </p15:clr>
        </p15:guide>
        <p15:guide id="10" pos="192">
          <p15:clr>
            <a:srgbClr val="A4A3A4"/>
          </p15:clr>
        </p15:guide>
        <p15:guide id="11" pos="7488">
          <p15:clr>
            <a:srgbClr val="A4A3A4"/>
          </p15:clr>
        </p15:guide>
        <p15:guide id="16" orient="horz" pos="2064">
          <p15:clr>
            <a:srgbClr val="F26B43"/>
          </p15:clr>
        </p15:guide>
        <p15:guide id="17" pos="3936">
          <p15:clr>
            <a:srgbClr val="A4A3A4"/>
          </p15:clr>
        </p15:guide>
        <p15:guide id="18" pos="960">
          <p15:clr>
            <a:srgbClr val="A4A3A4"/>
          </p15:clr>
        </p15:guide>
        <p15:guide id="19" pos="1368">
          <p15:clr>
            <a:srgbClr val="A4A3A4"/>
          </p15:clr>
        </p15:guide>
        <p15:guide id="20" pos="1560">
          <p15:clr>
            <a:srgbClr val="A4A3A4"/>
          </p15:clr>
        </p15:guide>
        <p15:guide id="21" pos="1968">
          <p15:clr>
            <a:srgbClr val="A4A3A4"/>
          </p15:clr>
        </p15:guide>
        <p15:guide id="22" pos="2160">
          <p15:clr>
            <a:srgbClr val="A4A3A4"/>
          </p15:clr>
        </p15:guide>
        <p15:guide id="23" pos="2760">
          <p15:clr>
            <a:srgbClr val="A4A3A4"/>
          </p15:clr>
        </p15:guide>
        <p15:guide id="24" pos="3144">
          <p15:clr>
            <a:srgbClr val="A4A3A4"/>
          </p15:clr>
        </p15:guide>
        <p15:guide id="25" pos="2568">
          <p15:clr>
            <a:srgbClr val="A4A3A4"/>
          </p15:clr>
        </p15:guide>
        <p15:guide id="26" pos="3336">
          <p15:clr>
            <a:srgbClr val="A4A3A4"/>
          </p15:clr>
        </p15:guide>
        <p15:guide id="27" pos="4344">
          <p15:clr>
            <a:srgbClr val="A4A3A4"/>
          </p15:clr>
        </p15:guide>
        <p15:guide id="28" pos="5136">
          <p15:clr>
            <a:srgbClr val="A4A3A4"/>
          </p15:clr>
        </p15:guide>
        <p15:guide id="29" pos="4944">
          <p15:clr>
            <a:srgbClr val="A4A3A4"/>
          </p15:clr>
        </p15:guide>
        <p15:guide id="30" pos="4536">
          <p15:clr>
            <a:srgbClr val="A4A3A4"/>
          </p15:clr>
        </p15:guide>
        <p15:guide id="31" pos="6120">
          <p15:clr>
            <a:srgbClr val="A4A3A4"/>
          </p15:clr>
        </p15:guide>
        <p15:guide id="32" pos="5712">
          <p15:clr>
            <a:srgbClr val="A4A3A4"/>
          </p15:clr>
        </p15:guide>
        <p15:guide id="33" pos="5520">
          <p15:clr>
            <a:srgbClr val="A4A3A4"/>
          </p15:clr>
        </p15:guide>
        <p15:guide id="34" pos="6720">
          <p15:clr>
            <a:srgbClr val="A4A3A4"/>
          </p15:clr>
        </p15:guide>
        <p15:guide id="35" pos="6312">
          <p15:clr>
            <a:srgbClr val="A4A3A4"/>
          </p15:clr>
        </p15:guide>
        <p15:guide id="36" pos="6912">
          <p15:clr>
            <a:srgbClr val="A4A3A4"/>
          </p15:clr>
        </p15:guide>
        <p15:guide id="37" orient="horz" pos="2260">
          <p15:clr>
            <a:srgbClr val="F26B43"/>
          </p15:clr>
        </p15:guide>
        <p15:guide id="48" orient="horz" pos="3912">
          <p15:clr>
            <a:srgbClr val="F26B43"/>
          </p15:clr>
        </p15:guide>
        <p15:guide id="55" orient="horz" pos="192">
          <p15:clr>
            <a:srgbClr val="F26B43"/>
          </p15:clr>
        </p15:guide>
        <p15:guide id="57" orient="horz" pos="384">
          <p15:clr>
            <a:srgbClr val="5ACBF0"/>
          </p15:clr>
        </p15:guide>
        <p15:guide id="58" orient="horz" pos="288">
          <p15:clr>
            <a:srgbClr val="F26B43"/>
          </p15:clr>
        </p15:guide>
        <p15:guide id="59" orient="horz" pos="12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notesSlide" Target="../notesSlides/notesSlide1.xml"/><Relationship Id="rId16" Type="http://schemas.openxmlformats.org/officeDocument/2006/relationships/image" Target="../media/image38.png"/><Relationship Id="rId1" Type="http://schemas.openxmlformats.org/officeDocument/2006/relationships/slideLayout" Target="../slideLayouts/slideLayout56.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salesconnect.cisco.com/sc/s/learning-activity-detail-standard?ltui__urlRecordId=a0n8c00000Mf2uEAAR" TargetMode="External"/><Relationship Id="rId2" Type="http://schemas.openxmlformats.org/officeDocument/2006/relationships/hyperlink" Target="https://callinghelp.webex.com/phd/" TargetMode="External"/><Relationship Id="rId1" Type="http://schemas.openxmlformats.org/officeDocument/2006/relationships/slideLayout" Target="../slideLayouts/slideLayout71.xml"/><Relationship Id="rId4" Type="http://schemas.openxmlformats.org/officeDocument/2006/relationships/hyperlink" Target="mailto:pmfeedback_cc@cisco.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43.jpeg"/><Relationship Id="rId2" Type="http://schemas.openxmlformats.org/officeDocument/2006/relationships/image" Target="../media/image39.png"/><Relationship Id="rId1" Type="http://schemas.openxmlformats.org/officeDocument/2006/relationships/slideLayout" Target="../slideLayouts/slideLayout6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5.jpeg"/><Relationship Id="rId2" Type="http://schemas.openxmlformats.org/officeDocument/2006/relationships/image" Target="../media/image39.png"/><Relationship Id="rId1" Type="http://schemas.openxmlformats.org/officeDocument/2006/relationships/slideLayout" Target="../slideLayouts/slideLayout67.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5" Type="http://schemas.openxmlformats.org/officeDocument/2006/relationships/image" Target="../media/image29.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67.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26.png"/><Relationship Id="rId1" Type="http://schemas.openxmlformats.org/officeDocument/2006/relationships/slideLayout" Target="../slideLayouts/slideLayout6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0.png"/><Relationship Id="rId1" Type="http://schemas.openxmlformats.org/officeDocument/2006/relationships/slideLayout" Target="../slideLayouts/slideLayout67.xml"/><Relationship Id="rId5" Type="http://schemas.openxmlformats.org/officeDocument/2006/relationships/image" Target="../media/image61.jpeg"/><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5278C359-A831-4ED2-BC14-E57A5282D201}"/>
              </a:ext>
            </a:extLst>
          </p:cNvPr>
          <p:cNvSpPr txBox="1">
            <a:spLocks/>
          </p:cNvSpPr>
          <p:nvPr/>
        </p:nvSpPr>
        <p:spPr>
          <a:xfrm>
            <a:off x="775105" y="2341398"/>
            <a:ext cx="8914699" cy="1485900"/>
          </a:xfrm>
          <a:prstGeom prst="rect">
            <a:avLst/>
          </a:prstGeom>
        </p:spPr>
        <p:txBody>
          <a:bodyPr vert="horz" wrap="square" lIns="0" tIns="0" rIns="0" bIns="0" rtlCol="0" anchor="b" anchorCtr="0">
            <a:noAutofit/>
          </a:bodyPr>
          <a:lstStyle>
            <a:lvl1pPr algn="l" defTabSz="882171" rtl="0" eaLnBrk="1" latinLnBrk="0" hangingPunct="1">
              <a:lnSpc>
                <a:spcPct val="90000"/>
              </a:lnSpc>
              <a:spcBef>
                <a:spcPct val="0"/>
              </a:spcBef>
              <a:buNone/>
              <a:defRPr lang="en-US" sz="5400" b="0" i="0" kern="100" spc="-133" baseline="0">
                <a:solidFill>
                  <a:schemeClr val="tx1"/>
                </a:solidFill>
                <a:latin typeface="CiscoSansTT" panose="020B0503020201020303" pitchFamily="34" charset="0"/>
                <a:ea typeface="+mj-ea"/>
                <a:cs typeface="+mj-cs"/>
              </a:defRPr>
            </a:lvl1pPr>
          </a:lstStyle>
          <a:p>
            <a:pPr marL="0" marR="0" lvl="0" indent="0" algn="l" defTabSz="882171" rtl="0" eaLnBrk="1" fontAlgn="auto" latinLnBrk="0" hangingPunct="1">
              <a:lnSpc>
                <a:spcPct val="90000"/>
              </a:lnSpc>
              <a:spcBef>
                <a:spcPct val="0"/>
              </a:spcBef>
              <a:spcAft>
                <a:spcPts val="0"/>
              </a:spcAft>
              <a:buClrTx/>
              <a:buSzTx/>
              <a:buFontTx/>
              <a:buNone/>
              <a:tabLst/>
              <a:defRPr/>
            </a:pPr>
            <a:r>
              <a:rPr kumimoji="0" lang="en-US" sz="5400" b="0" i="0" u="none" strike="noStrike" kern="100" cap="none" spc="-133" normalizeH="0" baseline="0" noProof="0">
                <a:ln>
                  <a:noFill/>
                </a:ln>
                <a:solidFill>
                  <a:srgbClr val="FFFFFF"/>
                </a:solidFill>
                <a:effectLst/>
                <a:uLnTx/>
                <a:uFillTx/>
                <a:latin typeface="CiscoSansTT"/>
                <a:ea typeface="+mj-ea"/>
                <a:cs typeface="CiscoSansTT Light" panose="020B0503020201020303" pitchFamily="34" charset="0"/>
              </a:rPr>
              <a:t>Cisco </a:t>
            </a:r>
            <a:r>
              <a:rPr kumimoji="0" lang="en-US" sz="5400" b="0" i="0" u="none" strike="noStrike" kern="100" cap="none" spc="-133" normalizeH="0" baseline="0" noProof="0">
                <a:ln>
                  <a:noFill/>
                </a:ln>
                <a:gradFill flip="none" rotWithShape="1">
                  <a:gsLst>
                    <a:gs pos="0">
                      <a:srgbClr val="00BCF5"/>
                    </a:gs>
                    <a:gs pos="100000">
                      <a:srgbClr val="0070C0"/>
                    </a:gs>
                  </a:gsLst>
                  <a:lin ang="5400000" scaled="1"/>
                  <a:tileRect/>
                </a:gradFill>
                <a:effectLst/>
                <a:uLnTx/>
                <a:uFillTx/>
                <a:latin typeface="CiscoSansTT"/>
                <a:ea typeface="+mj-ea"/>
                <a:cs typeface="CiscoSansTT Light" panose="020B0503020201020303" pitchFamily="34" charset="0"/>
              </a:rPr>
              <a:t>Ask Product Teams</a:t>
            </a:r>
          </a:p>
        </p:txBody>
      </p:sp>
      <p:sp>
        <p:nvSpPr>
          <p:cNvPr id="12" name="Text Placeholder 3">
            <a:extLst>
              <a:ext uri="{FF2B5EF4-FFF2-40B4-BE49-F238E27FC236}">
                <a16:creationId xmlns:a16="http://schemas.microsoft.com/office/drawing/2014/main" id="{F207D48D-0846-4C8D-A475-6D72EE2D58C8}"/>
              </a:ext>
            </a:extLst>
          </p:cNvPr>
          <p:cNvSpPr txBox="1">
            <a:spLocks/>
          </p:cNvSpPr>
          <p:nvPr/>
        </p:nvSpPr>
        <p:spPr>
          <a:xfrm>
            <a:off x="827760" y="4007307"/>
            <a:ext cx="7277099" cy="276999"/>
          </a:xfrm>
          <a:prstGeom prst="rect">
            <a:avLst/>
          </a:prstGeom>
        </p:spPr>
        <p:txBody>
          <a:bodyPr vert="horz" wrap="square" lIns="0" tIns="0" rIns="0" bIns="0" rtlCol="0">
            <a:sp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200" b="0" i="0" kern="0" spc="0" baseline="0">
                <a:solidFill>
                  <a:schemeClr val="tx1"/>
                </a:solidFill>
                <a:latin typeface="CiscoSansTT" panose="020B0503020201020303" pitchFamily="34" charset="0"/>
                <a:ea typeface="+mn-ea"/>
                <a:cs typeface="CiscoSansTT" panose="020B0503020201020303" pitchFamily="34" charset="0"/>
              </a:defRPr>
            </a:lvl1pPr>
            <a:lvl2pPr marL="441088" indent="0" algn="l" defTabSz="882171" rtl="0" eaLnBrk="1" latinLnBrk="0" hangingPunct="1">
              <a:lnSpc>
                <a:spcPct val="100000"/>
              </a:lnSpc>
              <a:spcBef>
                <a:spcPts val="0"/>
              </a:spcBef>
              <a:spcAft>
                <a:spcPts val="1000"/>
              </a:spcAft>
              <a:buFont typeface="Arial" panose="020B0604020202020204" pitchFamily="34" charset="0"/>
              <a:buNone/>
              <a:defRPr sz="1351" b="0" i="0" kern="0" spc="0" baseline="0">
                <a:solidFill>
                  <a:schemeClr val="tx1"/>
                </a:solidFill>
                <a:latin typeface="+mn-lt"/>
                <a:ea typeface="+mn-ea"/>
                <a:cs typeface="CiscoSansTT" panose="020B0503020201020303" pitchFamily="34" charset="0"/>
              </a:defRPr>
            </a:lvl2pPr>
            <a:lvl3pPr marL="882171" indent="0" algn="l" defTabSz="882171" rtl="0" eaLnBrk="1" latinLnBrk="0" hangingPunct="1">
              <a:lnSpc>
                <a:spcPct val="100000"/>
              </a:lnSpc>
              <a:spcBef>
                <a:spcPts val="0"/>
              </a:spcBef>
              <a:spcAft>
                <a:spcPts val="1000"/>
              </a:spcAft>
              <a:buFont typeface="Arial" panose="020B0604020202020204" pitchFamily="34" charset="0"/>
              <a:buNone/>
              <a:defRPr sz="1157" b="0" i="0" kern="0" spc="0" baseline="0">
                <a:solidFill>
                  <a:schemeClr val="tx1"/>
                </a:solidFill>
                <a:latin typeface="+mn-lt"/>
                <a:ea typeface="+mn-ea"/>
                <a:cs typeface="CiscoSansTT" panose="020B0503020201020303" pitchFamily="34" charset="0"/>
              </a:defRPr>
            </a:lvl3pPr>
            <a:lvl4pPr marL="1323259" indent="0" algn="l" defTabSz="882171" rtl="0" eaLnBrk="1" latinLnBrk="0" hangingPunct="1">
              <a:lnSpc>
                <a:spcPct val="100000"/>
              </a:lnSpc>
              <a:spcBef>
                <a:spcPts val="0"/>
              </a:spcBef>
              <a:spcAft>
                <a:spcPts val="1000"/>
              </a:spcAft>
              <a:buFont typeface="Arial" panose="020B0604020202020204" pitchFamily="34" charset="0"/>
              <a:buNone/>
              <a:defRPr sz="965" b="0" i="0" kern="0" spc="0" baseline="0">
                <a:solidFill>
                  <a:schemeClr val="tx1"/>
                </a:solidFill>
                <a:latin typeface="+mn-lt"/>
                <a:ea typeface="+mn-ea"/>
                <a:cs typeface="CiscoSansTT" panose="020B0503020201020303" pitchFamily="34" charset="0"/>
              </a:defRPr>
            </a:lvl4pPr>
            <a:lvl5pPr marL="1764344" marR="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sz="965" b="0" i="0" kern="1200" spc="0" baseline="0">
                <a:solidFill>
                  <a:schemeClr val="tx1"/>
                </a:solidFill>
                <a:latin typeface="+mn-lt"/>
                <a:ea typeface="+mn-ea"/>
                <a:cs typeface="+mn-cs"/>
              </a:defRPr>
            </a:lvl5pPr>
            <a:lvl6pPr marL="2205432"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6pPr>
            <a:lvl7pPr marL="2646515"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7pPr>
            <a:lvl8pPr marL="3087603"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8pPr>
            <a:lvl9pPr marL="3528689"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9pPr>
          </a:lstStyle>
          <a:p>
            <a:pPr marL="0" marR="0" lvl="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1800" b="0" i="0" u="none" strike="noStrike" kern="0" cap="none" spc="0" normalizeH="0" baseline="0" noProof="0">
                <a:ln>
                  <a:noFill/>
                </a:ln>
                <a:solidFill>
                  <a:srgbClr val="FFFFFF"/>
                </a:solidFill>
                <a:effectLst/>
                <a:uLnTx/>
                <a:uFillTx/>
                <a:latin typeface="CiscoSansTT"/>
                <a:ea typeface="+mn-ea"/>
                <a:cs typeface="CiscoSansTT Light" panose="020B0503020201020303" pitchFamily="34" charset="0"/>
              </a:rPr>
              <a:t>Q&amp;A Partner Summit 2023</a:t>
            </a:r>
          </a:p>
        </p:txBody>
      </p:sp>
      <p:sp>
        <p:nvSpPr>
          <p:cNvPr id="13" name="Text Placeholder 19">
            <a:extLst>
              <a:ext uri="{FF2B5EF4-FFF2-40B4-BE49-F238E27FC236}">
                <a16:creationId xmlns:a16="http://schemas.microsoft.com/office/drawing/2014/main" id="{C93637F0-4215-4B29-B040-AD95D36DCA8C}"/>
              </a:ext>
            </a:extLst>
          </p:cNvPr>
          <p:cNvSpPr>
            <a:spLocks noGrp="1"/>
          </p:cNvSpPr>
          <p:nvPr>
            <p:ph type="body" sz="half" idx="2"/>
          </p:nvPr>
        </p:nvSpPr>
        <p:spPr>
          <a:xfrm>
            <a:off x="775106" y="5504694"/>
            <a:ext cx="7189090" cy="276999"/>
          </a:xfrm>
        </p:spPr>
        <p:txBody>
          <a:bodyPr/>
          <a:lstStyle/>
          <a:p>
            <a:r>
              <a:rPr lang="en-US" sz="1800">
                <a:latin typeface="+mj-lt"/>
                <a:ea typeface="Calibri"/>
                <a:cs typeface="CiscoSansTT Light"/>
              </a:rPr>
              <a:t>April 2023</a:t>
            </a:r>
          </a:p>
        </p:txBody>
      </p:sp>
    </p:spTree>
    <p:extLst>
      <p:ext uri="{BB962C8B-B14F-4D97-AF65-F5344CB8AC3E}">
        <p14:creationId xmlns:p14="http://schemas.microsoft.com/office/powerpoint/2010/main" val="176967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5278C359-A831-4ED2-BC14-E57A5282D201}"/>
              </a:ext>
            </a:extLst>
          </p:cNvPr>
          <p:cNvSpPr txBox="1">
            <a:spLocks/>
          </p:cNvSpPr>
          <p:nvPr/>
        </p:nvSpPr>
        <p:spPr>
          <a:xfrm>
            <a:off x="775105" y="2341398"/>
            <a:ext cx="8914699" cy="1485900"/>
          </a:xfrm>
          <a:prstGeom prst="rect">
            <a:avLst/>
          </a:prstGeom>
        </p:spPr>
        <p:txBody>
          <a:bodyPr vert="horz" wrap="square" lIns="0" tIns="0" rIns="0" bIns="0" rtlCol="0" anchor="b" anchorCtr="0">
            <a:noAutofit/>
          </a:bodyPr>
          <a:lstStyle>
            <a:lvl1pPr algn="l" defTabSz="882171" rtl="0" eaLnBrk="1" latinLnBrk="0" hangingPunct="1">
              <a:lnSpc>
                <a:spcPct val="90000"/>
              </a:lnSpc>
              <a:spcBef>
                <a:spcPct val="0"/>
              </a:spcBef>
              <a:buNone/>
              <a:defRPr lang="en-US" sz="5400" b="0" i="0" kern="100" spc="-133" baseline="0">
                <a:solidFill>
                  <a:schemeClr val="tx1"/>
                </a:solidFill>
                <a:latin typeface="CiscoSansTT" panose="020B0503020201020303" pitchFamily="34" charset="0"/>
                <a:ea typeface="+mj-ea"/>
                <a:cs typeface="+mj-cs"/>
              </a:defRPr>
            </a:lvl1pPr>
          </a:lstStyle>
          <a:p>
            <a:pPr marL="0" marR="0" lvl="0" indent="0" algn="l" defTabSz="882171" rtl="0" eaLnBrk="1" fontAlgn="auto" latinLnBrk="0" hangingPunct="1">
              <a:lnSpc>
                <a:spcPct val="90000"/>
              </a:lnSpc>
              <a:spcBef>
                <a:spcPct val="0"/>
              </a:spcBef>
              <a:spcAft>
                <a:spcPts val="0"/>
              </a:spcAft>
              <a:buClrTx/>
              <a:buSzTx/>
              <a:buFontTx/>
              <a:buNone/>
              <a:tabLst/>
              <a:defRPr/>
            </a:pPr>
            <a:r>
              <a:rPr kumimoji="0" lang="en-US" sz="5400" b="0" i="0" u="none" strike="noStrike" kern="100" cap="none" spc="-133" normalizeH="0" baseline="0" noProof="0">
                <a:ln>
                  <a:noFill/>
                </a:ln>
                <a:gradFill flip="none" rotWithShape="1">
                  <a:gsLst>
                    <a:gs pos="0">
                      <a:srgbClr val="00BCF5"/>
                    </a:gs>
                    <a:gs pos="100000">
                      <a:srgbClr val="0070C0"/>
                    </a:gs>
                  </a:gsLst>
                  <a:lin ang="5400000" scaled="1"/>
                  <a:tileRect/>
                </a:gradFill>
                <a:effectLst/>
                <a:uLnTx/>
                <a:uFillTx/>
                <a:latin typeface="CiscoSansTT"/>
                <a:ea typeface="+mj-ea"/>
                <a:cs typeface="CiscoSansTT Light" panose="020B0503020201020303" pitchFamily="34" charset="0"/>
              </a:rPr>
              <a:t>Ask Product Teams</a:t>
            </a:r>
          </a:p>
        </p:txBody>
      </p:sp>
      <p:sp>
        <p:nvSpPr>
          <p:cNvPr id="12" name="Text Placeholder 3">
            <a:extLst>
              <a:ext uri="{FF2B5EF4-FFF2-40B4-BE49-F238E27FC236}">
                <a16:creationId xmlns:a16="http://schemas.microsoft.com/office/drawing/2014/main" id="{F207D48D-0846-4C8D-A475-6D72EE2D58C8}"/>
              </a:ext>
            </a:extLst>
          </p:cNvPr>
          <p:cNvSpPr txBox="1">
            <a:spLocks/>
          </p:cNvSpPr>
          <p:nvPr/>
        </p:nvSpPr>
        <p:spPr>
          <a:xfrm>
            <a:off x="827760" y="4007307"/>
            <a:ext cx="7277099" cy="276999"/>
          </a:xfrm>
          <a:prstGeom prst="rect">
            <a:avLst/>
          </a:prstGeom>
        </p:spPr>
        <p:txBody>
          <a:bodyPr vert="horz" wrap="square" lIns="0" tIns="0" rIns="0" bIns="0" rtlCol="0">
            <a:spAutoFit/>
          </a:bodyPr>
          <a:lstStyle>
            <a:lvl1pPr marL="0" indent="0" algn="l" defTabSz="882171" rtl="0" eaLnBrk="1" latinLnBrk="0" hangingPunct="1">
              <a:lnSpc>
                <a:spcPct val="100000"/>
              </a:lnSpc>
              <a:spcBef>
                <a:spcPts val="0"/>
              </a:spcBef>
              <a:spcAft>
                <a:spcPts val="1000"/>
              </a:spcAft>
              <a:buFont typeface="Arial" panose="020B0604020202020204" pitchFamily="34" charset="0"/>
              <a:buNone/>
              <a:defRPr sz="1200" b="0" i="0" kern="0" spc="0" baseline="0">
                <a:solidFill>
                  <a:schemeClr val="tx1"/>
                </a:solidFill>
                <a:latin typeface="CiscoSansTT" panose="020B0503020201020303" pitchFamily="34" charset="0"/>
                <a:ea typeface="+mn-ea"/>
                <a:cs typeface="CiscoSansTT" panose="020B0503020201020303" pitchFamily="34" charset="0"/>
              </a:defRPr>
            </a:lvl1pPr>
            <a:lvl2pPr marL="441088" indent="0" algn="l" defTabSz="882171" rtl="0" eaLnBrk="1" latinLnBrk="0" hangingPunct="1">
              <a:lnSpc>
                <a:spcPct val="100000"/>
              </a:lnSpc>
              <a:spcBef>
                <a:spcPts val="0"/>
              </a:spcBef>
              <a:spcAft>
                <a:spcPts val="1000"/>
              </a:spcAft>
              <a:buFont typeface="Arial" panose="020B0604020202020204" pitchFamily="34" charset="0"/>
              <a:buNone/>
              <a:defRPr sz="1351" b="0" i="0" kern="0" spc="0" baseline="0">
                <a:solidFill>
                  <a:schemeClr val="tx1"/>
                </a:solidFill>
                <a:latin typeface="+mn-lt"/>
                <a:ea typeface="+mn-ea"/>
                <a:cs typeface="CiscoSansTT" panose="020B0503020201020303" pitchFamily="34" charset="0"/>
              </a:defRPr>
            </a:lvl2pPr>
            <a:lvl3pPr marL="882171" indent="0" algn="l" defTabSz="882171" rtl="0" eaLnBrk="1" latinLnBrk="0" hangingPunct="1">
              <a:lnSpc>
                <a:spcPct val="100000"/>
              </a:lnSpc>
              <a:spcBef>
                <a:spcPts val="0"/>
              </a:spcBef>
              <a:spcAft>
                <a:spcPts val="1000"/>
              </a:spcAft>
              <a:buFont typeface="Arial" panose="020B0604020202020204" pitchFamily="34" charset="0"/>
              <a:buNone/>
              <a:defRPr sz="1157" b="0" i="0" kern="0" spc="0" baseline="0">
                <a:solidFill>
                  <a:schemeClr val="tx1"/>
                </a:solidFill>
                <a:latin typeface="+mn-lt"/>
                <a:ea typeface="+mn-ea"/>
                <a:cs typeface="CiscoSansTT" panose="020B0503020201020303" pitchFamily="34" charset="0"/>
              </a:defRPr>
            </a:lvl3pPr>
            <a:lvl4pPr marL="1323259" indent="0" algn="l" defTabSz="882171" rtl="0" eaLnBrk="1" latinLnBrk="0" hangingPunct="1">
              <a:lnSpc>
                <a:spcPct val="100000"/>
              </a:lnSpc>
              <a:spcBef>
                <a:spcPts val="0"/>
              </a:spcBef>
              <a:spcAft>
                <a:spcPts val="1000"/>
              </a:spcAft>
              <a:buFont typeface="Arial" panose="020B0604020202020204" pitchFamily="34" charset="0"/>
              <a:buNone/>
              <a:defRPr sz="965" b="0" i="0" kern="0" spc="0" baseline="0">
                <a:solidFill>
                  <a:schemeClr val="tx1"/>
                </a:solidFill>
                <a:latin typeface="+mn-lt"/>
                <a:ea typeface="+mn-ea"/>
                <a:cs typeface="CiscoSansTT" panose="020B0503020201020303" pitchFamily="34" charset="0"/>
              </a:defRPr>
            </a:lvl4pPr>
            <a:lvl5pPr marL="1764344" marR="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sz="965" b="0" i="0" kern="1200" spc="0" baseline="0">
                <a:solidFill>
                  <a:schemeClr val="tx1"/>
                </a:solidFill>
                <a:latin typeface="+mn-lt"/>
                <a:ea typeface="+mn-ea"/>
                <a:cs typeface="+mn-cs"/>
              </a:defRPr>
            </a:lvl5pPr>
            <a:lvl6pPr marL="2205432"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6pPr>
            <a:lvl7pPr marL="2646515"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7pPr>
            <a:lvl8pPr marL="3087603"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8pPr>
            <a:lvl9pPr marL="3528689" indent="0" algn="l" defTabSz="882171" rtl="0" eaLnBrk="1" latinLnBrk="0" hangingPunct="1">
              <a:lnSpc>
                <a:spcPct val="90000"/>
              </a:lnSpc>
              <a:spcBef>
                <a:spcPts val="483"/>
              </a:spcBef>
              <a:buFont typeface="Arial" panose="020B0604020202020204" pitchFamily="34" charset="0"/>
              <a:buNone/>
              <a:defRPr sz="965" kern="1200">
                <a:solidFill>
                  <a:schemeClr val="tx1"/>
                </a:solidFill>
                <a:latin typeface="+mn-lt"/>
                <a:ea typeface="+mn-ea"/>
                <a:cs typeface="+mn-cs"/>
              </a:defRPr>
            </a:lvl9pPr>
          </a:lstStyle>
          <a:p>
            <a:pPr marL="0" marR="0" lvl="0" indent="0" algn="l" defTabSz="882171" rtl="0" eaLnBrk="1" fontAlgn="auto" latinLnBrk="0" hangingPunct="1">
              <a:lnSpc>
                <a:spcPct val="100000"/>
              </a:lnSpc>
              <a:spcBef>
                <a:spcPts val="0"/>
              </a:spcBef>
              <a:spcAft>
                <a:spcPts val="1000"/>
              </a:spcAft>
              <a:buClrTx/>
              <a:buSzTx/>
              <a:buFont typeface="Arial" panose="020B0604020202020204" pitchFamily="34" charset="0"/>
              <a:buNone/>
              <a:tabLst/>
              <a:defRPr/>
            </a:pPr>
            <a:r>
              <a:rPr kumimoji="0" lang="en-US" sz="1800" b="0" i="0" u="none" strike="noStrike" kern="0" cap="none" spc="0" normalizeH="0" baseline="0" noProof="0">
                <a:ln>
                  <a:noFill/>
                </a:ln>
                <a:solidFill>
                  <a:srgbClr val="FFFFFF"/>
                </a:solidFill>
                <a:effectLst/>
                <a:uLnTx/>
                <a:uFillTx/>
                <a:latin typeface="CiscoSansTT"/>
                <a:ea typeface="+mn-ea"/>
                <a:cs typeface="CiscoSansTT Light" panose="020B0503020201020303" pitchFamily="34" charset="0"/>
              </a:rPr>
              <a:t>Q&amp;A Partner Summit 2023</a:t>
            </a:r>
          </a:p>
        </p:txBody>
      </p:sp>
    </p:spTree>
    <p:extLst>
      <p:ext uri="{BB962C8B-B14F-4D97-AF65-F5344CB8AC3E}">
        <p14:creationId xmlns:p14="http://schemas.microsoft.com/office/powerpoint/2010/main" val="217052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2833220981"/>
              </p:ext>
            </p:extLst>
          </p:nvPr>
        </p:nvGraphicFramePr>
        <p:xfrm>
          <a:off x="698090" y="1520608"/>
          <a:ext cx="10922410" cy="470719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A single desktop for agents "Webex Client", that is the Phone / Contact Center all in client. This should have full line state awareness within Webex calling.</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As part of our roadmap, we have a feature that will allow agents to synchronize presence from the Webex app to the Webex contact center. In the long term, we are also exploring options to embed the Agent Desktop within the Webex app to achieve greater interoperability.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78257"/>
                  </a:ext>
                </a:extLst>
              </a:tr>
              <a:tr h="0">
                <a:tc>
                  <a:txBody>
                    <a:bodyPr/>
                    <a:lstStyle/>
                    <a:p>
                      <a:pPr algn="l" fontAlgn="b"/>
                      <a:r>
                        <a:rPr lang="en-US" sz="1100" b="0" i="0" u="none" strike="noStrike">
                          <a:solidFill>
                            <a:schemeClr val="tx1"/>
                          </a:solidFill>
                          <a:effectLst/>
                          <a:latin typeface="Calibri" panose="020F0502020204030204" pitchFamily="34" charset="0"/>
                        </a:rPr>
                        <a:t>A single pane of glass for administration (reporting,desktop,voice/digital flows). Multiple admin portals / logins is not acceptable anymore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are working to consolidate all admin portals into Webex Control Hub. You can expect to see some updates being released in the upcoming months.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1601094"/>
                  </a:ext>
                </a:extLst>
              </a:tr>
              <a:tr h="0">
                <a:tc>
                  <a:txBody>
                    <a:bodyPr/>
                    <a:lstStyle/>
                    <a:p>
                      <a:pPr algn="l" fontAlgn="b"/>
                      <a:r>
                        <a:rPr lang="en-US" sz="1100" b="0" i="0" u="none" strike="noStrike">
                          <a:solidFill>
                            <a:schemeClr val="tx1"/>
                          </a:solidFill>
                          <a:effectLst/>
                          <a:latin typeface="Calibri" panose="020F0502020204030204" pitchFamily="34" charset="0"/>
                        </a:rPr>
                        <a:t>Are there any battle cards / documentation comparing WxCC features against lead cloud contact center solution providers i.e inContact, Genesys etc.</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are working on several pieces of documentation to address general competitive differentiation between cloud contact center market participants.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066363"/>
                  </a:ext>
                </a:extLst>
              </a:tr>
              <a:tr h="0">
                <a:tc>
                  <a:txBody>
                    <a:bodyPr/>
                    <a:lstStyle/>
                    <a:p>
                      <a:pPr algn="l" fontAlgn="b"/>
                      <a:r>
                        <a:rPr lang="en-US" sz="1100" b="0" i="0" u="none" strike="noStrike">
                          <a:solidFill>
                            <a:schemeClr val="tx1"/>
                          </a:solidFill>
                          <a:effectLst/>
                          <a:latin typeface="Calibri" panose="020F0502020204030204" pitchFamily="34" charset="0"/>
                        </a:rPr>
                        <a:t>Can we copy visualization formulas between reports?  Some formulas use nested fields and would be nice not to have rebuild in another report.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Hi Roxie - currently this is limited. But this is being considered as an enhancement as part of the later UX Refresh phases.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4565099"/>
                  </a:ext>
                </a:extLst>
              </a:tr>
              <a:tr h="0">
                <a:tc>
                  <a:txBody>
                    <a:bodyPr/>
                    <a:lstStyle/>
                    <a:p>
                      <a:pPr algn="l" fontAlgn="b"/>
                      <a:r>
                        <a:rPr lang="en-US" sz="1100" b="0" i="0" u="none" strike="noStrike">
                          <a:solidFill>
                            <a:schemeClr val="tx1"/>
                          </a:solidFill>
                          <a:effectLst/>
                          <a:latin typeface="Calibri" panose="020F0502020204030204" pitchFamily="34" charset="0"/>
                        </a:rPr>
                        <a:t>Can we copy visualization formulas between reports?  Some formulas use nested fields and would be nice not to have rebuild in another report.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Thank you for your question, Roxie! Currently we are looking into options to copy visualization formulas but it's indeed on our backlog for future versions. Please let me check on current status and get back to you asap. Let me also share my email: djonatha@cisco.com and happy to engage directly. Please let me follow up.</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0118376"/>
                  </a:ext>
                </a:extLst>
              </a:tr>
              <a:tr h="0">
                <a:tc>
                  <a:txBody>
                    <a:bodyPr/>
                    <a:lstStyle/>
                    <a:p>
                      <a:pPr algn="l" fontAlgn="b"/>
                      <a:r>
                        <a:rPr lang="en-US" sz="1100" b="0" i="0" u="none" strike="noStrike">
                          <a:solidFill>
                            <a:schemeClr val="tx1"/>
                          </a:solidFill>
                          <a:effectLst/>
                          <a:latin typeface="Calibri" panose="020F0502020204030204" pitchFamily="34" charset="0"/>
                        </a:rPr>
                        <a:t>Can we copy visualization formulas between reports?  Some formulas use nested fields and would be nice not to have rebuild in another report.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however, if the formula is created as a global formula, it can be copied over across reports otherwise it cannot at this very moment.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636250"/>
                  </a:ext>
                </a:extLst>
              </a:tr>
              <a:tr h="0">
                <a:tc>
                  <a:txBody>
                    <a:bodyPr/>
                    <a:lstStyle/>
                    <a:p>
                      <a:pPr algn="l" fontAlgn="b"/>
                      <a:r>
                        <a:rPr lang="en-US" sz="1100" b="0" i="0" u="none" strike="noStrike">
                          <a:solidFill>
                            <a:schemeClr val="tx1"/>
                          </a:solidFill>
                          <a:effectLst/>
                          <a:latin typeface="Calibri" panose="020F0502020204030204" pitchFamily="34" charset="0"/>
                        </a:rPr>
                        <a:t>Can we get the ability to view &amp; enable/disable available features in CC Management Portal?</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Not in immediate plans, but could you share which specific features need a enable/disable option and the value this helps provide?</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4246713"/>
                  </a:ext>
                </a:extLst>
              </a:tr>
              <a:tr h="0">
                <a:tc>
                  <a:txBody>
                    <a:bodyPr/>
                    <a:lstStyle/>
                    <a:p>
                      <a:pPr algn="l" fontAlgn="b"/>
                      <a:r>
                        <a:rPr lang="en-US" sz="1100" b="0" i="0" u="none" strike="noStrike" dirty="0">
                          <a:solidFill>
                            <a:schemeClr val="tx1"/>
                          </a:solidFill>
                          <a:effectLst/>
                          <a:latin typeface="Calibri" panose="020F0502020204030204" pitchFamily="34" charset="0"/>
                        </a:rPr>
                        <a:t>Can we have in the Gold Tenant the possibility of making demos with WhatsApp without having to pay the connection? </a:t>
                      </a:r>
                      <a:r>
                        <a:rPr lang="en-US" sz="1100" b="0" i="0" u="none" strike="noStrike">
                          <a:solidFill>
                            <a:schemeClr val="tx1"/>
                          </a:solidFill>
                          <a:effectLst/>
                          <a:latin typeface="Calibri" panose="020F0502020204030204" pitchFamily="34" charset="0"/>
                        </a:rPr>
                        <a:t>It is a high cost for South America.</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There is no "connection" cost for WhatsApp. The WhatsApp billing model is based on conversations and messages, and the rates are pretty low even for South America. Unless you have thousands of conversation and messages in your demos each month, your cost won't exceed maybe a couple hundred dollars / month, and very likely will be less than $100/month. Please feel free to reach out directly egiorget@cisco.com if you want to explore this in more detail, would be glad to assist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90822"/>
                  </a:ext>
                </a:extLst>
              </a:tr>
              <a:tr h="0">
                <a:tc>
                  <a:txBody>
                    <a:bodyPr/>
                    <a:lstStyle/>
                    <a:p>
                      <a:pPr algn="l" fontAlgn="b"/>
                      <a:r>
                        <a:rPr lang="en-US" sz="1100" b="0" i="0" u="none" strike="noStrike">
                          <a:solidFill>
                            <a:schemeClr val="tx1"/>
                          </a:solidFill>
                          <a:effectLst/>
                          <a:latin typeface="Calibri" panose="020F0502020204030204" pitchFamily="34" charset="0"/>
                        </a:rPr>
                        <a:t>Cisco's strategy is to offer Webex Contact Center along with Webex Calling (this is ideal); for this we require RTMS. When will we have RTMS in Brazil?</a:t>
                      </a:r>
                      <a:br>
                        <a:rPr lang="en-US" sz="1100" b="0" i="0" u="none" strike="noStrike">
                          <a:solidFill>
                            <a:schemeClr val="tx1"/>
                          </a:solidFill>
                          <a:effectLst/>
                          <a:latin typeface="Calibri" panose="020F0502020204030204" pitchFamily="34" charset="0"/>
                        </a:rPr>
                      </a:br>
                      <a:endParaRPr lang="en-US" sz="1100" b="0" i="0" u="none" strike="noStrike">
                        <a:solidFill>
                          <a:schemeClr val="tx1"/>
                        </a:solidFill>
                        <a:effectLst/>
                        <a:latin typeface="Calibri" panose="020F0502020204030204" pitchFamily="34" charset="0"/>
                      </a:endParaRP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Currently we provide a VPOP integration into Brazil,  we do plan to review our offering in Brazil but we don't have a committed timeline at this moment.    If you have specific </a:t>
                      </a:r>
                      <a:r>
                        <a:rPr lang="en-US" sz="1100" b="0" i="0" u="none" strike="noStrike" dirty="0" err="1">
                          <a:solidFill>
                            <a:schemeClr val="tx1"/>
                          </a:solidFill>
                          <a:effectLst/>
                          <a:latin typeface="Calibri" panose="020F0502020204030204" pitchFamily="34" charset="0"/>
                        </a:rPr>
                        <a:t>businness</a:t>
                      </a:r>
                      <a:r>
                        <a:rPr lang="en-US" sz="1100" b="0" i="0" u="none" strike="noStrike" dirty="0">
                          <a:solidFill>
                            <a:schemeClr val="tx1"/>
                          </a:solidFill>
                          <a:effectLst/>
                          <a:latin typeface="Calibri" panose="020F0502020204030204" pitchFamily="34" charset="0"/>
                        </a:rPr>
                        <a:t> cases please reach out to me directly.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8241314"/>
                  </a:ext>
                </a:extLst>
              </a:tr>
            </a:tbl>
          </a:graphicData>
        </a:graphic>
      </p:graphicFrame>
    </p:spTree>
    <p:extLst>
      <p:ext uri="{BB962C8B-B14F-4D97-AF65-F5344CB8AC3E}">
        <p14:creationId xmlns:p14="http://schemas.microsoft.com/office/powerpoint/2010/main" val="383143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3321631021"/>
              </p:ext>
            </p:extLst>
          </p:nvPr>
        </p:nvGraphicFramePr>
        <p:xfrm>
          <a:off x="698090" y="1520608"/>
          <a:ext cx="10922410" cy="485197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For those all in on Microsoft Teams, any plans to enhance the interoperability beyond direct routing of phone calls? Such as embedding the agent as an app?</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We have a long list of roadmap items to improve interoperability with Microsoft Teams, including: 1) Agent ability to view MS Teams users' presence and metadata during consult or transfer 2) Synchronization of MS Teams and Webex Contact Center status to avoid RONA scenarios 3) SIP URI support for consult/transfer calls to MS Teams users 4) Embedded agent desktop experience in MS Teams. Check our partner roadmap deck for the latest updates.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62544"/>
                  </a:ext>
                </a:extLst>
              </a:tr>
              <a:tr h="0">
                <a:tc>
                  <a:txBody>
                    <a:bodyPr/>
                    <a:lstStyle/>
                    <a:p>
                      <a:pPr algn="l" fontAlgn="b"/>
                      <a:r>
                        <a:rPr lang="en-US" sz="1100" b="0" i="0" u="none" strike="noStrike">
                          <a:solidFill>
                            <a:schemeClr val="tx1"/>
                          </a:solidFill>
                          <a:effectLst/>
                          <a:latin typeface="Calibri" panose="020F0502020204030204" pitchFamily="34" charset="0"/>
                        </a:rPr>
                        <a:t>Google CCAI Licensing Questions: What is the difference between ML- Premium and ML-Standard SKUs?</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Premium is better in experience than Standard, for example for Text to Speech Premium voices are more human like as compared to the Standard voices, similarly for Speech to Text Premium offers a </a:t>
                      </a:r>
                      <a:r>
                        <a:rPr lang="en-US" sz="1100" b="0" i="0" u="none" strike="noStrike" dirty="0" err="1">
                          <a:solidFill>
                            <a:schemeClr val="tx1"/>
                          </a:solidFill>
                          <a:effectLst/>
                          <a:latin typeface="Calibri" panose="020F0502020204030204" pitchFamily="34" charset="0"/>
                        </a:rPr>
                        <a:t>telphony</a:t>
                      </a:r>
                      <a:r>
                        <a:rPr lang="en-US" sz="1100" b="0" i="0" u="none" strike="noStrike" dirty="0">
                          <a:solidFill>
                            <a:schemeClr val="tx1"/>
                          </a:solidFill>
                          <a:effectLst/>
                          <a:latin typeface="Calibri" panose="020F0502020204030204" pitchFamily="34" charset="0"/>
                        </a:rPr>
                        <a:t> adaptive model with lesser transcription errors as compared to the Standard Speech to Text.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4868918"/>
                  </a:ext>
                </a:extLst>
              </a:tr>
              <a:tr h="0">
                <a:tc>
                  <a:txBody>
                    <a:bodyPr/>
                    <a:lstStyle/>
                    <a:p>
                      <a:pPr algn="l" fontAlgn="b"/>
                      <a:r>
                        <a:rPr lang="en-US" sz="1100" b="0" i="0" u="none" strike="noStrike">
                          <a:solidFill>
                            <a:schemeClr val="tx1"/>
                          </a:solidFill>
                          <a:effectLst/>
                          <a:latin typeface="Calibri" panose="020F0502020204030204" pitchFamily="34" charset="0"/>
                        </a:rPr>
                        <a:t>I see progressive dialing on the 6 month roadmap.  Will that be dependent on RTMS and if so, what is the timeline to migrate WxC integrated tenants to RTMS?</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Progressive dialing will require RTMS.   </a:t>
                      </a:r>
                      <a:br>
                        <a:rPr lang="en-US" sz="1100" b="0" i="0" u="none" strike="noStrike" dirty="0">
                          <a:solidFill>
                            <a:schemeClr val="tx1"/>
                          </a:solidFill>
                          <a:effectLst/>
                          <a:latin typeface="Calibri" panose="020F0502020204030204" pitchFamily="34" charset="0"/>
                        </a:rPr>
                      </a:br>
                      <a:br>
                        <a:rPr lang="en-US" sz="1100" b="0" i="0" u="none" strike="noStrike" dirty="0">
                          <a:solidFill>
                            <a:schemeClr val="tx1"/>
                          </a:solidFill>
                          <a:effectLst/>
                          <a:latin typeface="Calibri" panose="020F0502020204030204" pitchFamily="34" charset="0"/>
                        </a:rPr>
                      </a:br>
                      <a:r>
                        <a:rPr lang="en-US" sz="1100" b="0" i="0" u="none" strike="noStrike" dirty="0">
                          <a:solidFill>
                            <a:schemeClr val="tx1"/>
                          </a:solidFill>
                          <a:effectLst/>
                          <a:latin typeface="Calibri" panose="020F0502020204030204" pitchFamily="34" charset="0"/>
                        </a:rPr>
                        <a:t>RTMS is available today for customers using VPOP integration.   Today migration to RTMS is on request via the Solutions Assurance team,  we are currently working through a program to migrate all customers to RTMS which will rollout over the coming months and will see all customers moved.   </a:t>
                      </a:r>
                      <a:br>
                        <a:rPr lang="en-US" sz="1100" b="0" i="0" u="none" strike="noStrike" dirty="0">
                          <a:solidFill>
                            <a:schemeClr val="tx1"/>
                          </a:solidFill>
                          <a:effectLst/>
                          <a:latin typeface="Calibri" panose="020F0502020204030204" pitchFamily="34" charset="0"/>
                        </a:rPr>
                      </a:br>
                      <a:br>
                        <a:rPr lang="en-US" sz="1100" b="0" i="0" u="none" strike="noStrike" dirty="0">
                          <a:solidFill>
                            <a:schemeClr val="tx1"/>
                          </a:solidFill>
                          <a:effectLst/>
                          <a:latin typeface="Calibri" panose="020F0502020204030204" pitchFamily="34" charset="0"/>
                        </a:rPr>
                      </a:br>
                      <a:r>
                        <a:rPr lang="en-US" sz="1100" b="0" i="0" u="none" strike="noStrike" dirty="0">
                          <a:solidFill>
                            <a:schemeClr val="tx1"/>
                          </a:solidFill>
                          <a:effectLst/>
                          <a:latin typeface="Calibri" panose="020F0502020204030204" pitchFamily="34" charset="0"/>
                        </a:rPr>
                        <a:t>Customers using Webex calling with CTI stack  will be able to migrate as the </a:t>
                      </a:r>
                      <a:r>
                        <a:rPr lang="en-US" sz="1100" b="0" i="0" u="none" strike="noStrike" dirty="0" err="1">
                          <a:solidFill>
                            <a:schemeClr val="tx1"/>
                          </a:solidFill>
                          <a:effectLst/>
                          <a:latin typeface="Calibri" panose="020F0502020204030204" pitchFamily="34" charset="0"/>
                        </a:rPr>
                        <a:t>WxC</a:t>
                      </a:r>
                      <a:r>
                        <a:rPr lang="en-US" sz="1100" b="0" i="0" u="none" strike="noStrike" dirty="0">
                          <a:solidFill>
                            <a:schemeClr val="tx1"/>
                          </a:solidFill>
                          <a:effectLst/>
                          <a:latin typeface="Calibri" panose="020F0502020204030204" pitchFamily="34" charset="0"/>
                        </a:rPr>
                        <a:t>/RTMS integration becomes available in specific regions.   </a:t>
                      </a:r>
                      <a:r>
                        <a:rPr lang="en-US" sz="1100" b="0" i="0" u="none" strike="noStrike" dirty="0" err="1">
                          <a:solidFill>
                            <a:schemeClr val="tx1"/>
                          </a:solidFill>
                          <a:effectLst/>
                          <a:latin typeface="Calibri" panose="020F0502020204030204" pitchFamily="34" charset="0"/>
                        </a:rPr>
                        <a:t>WxC</a:t>
                      </a:r>
                      <a:r>
                        <a:rPr lang="en-US" sz="1100" b="0" i="0" u="none" strike="noStrike" dirty="0">
                          <a:solidFill>
                            <a:schemeClr val="tx1"/>
                          </a:solidFill>
                          <a:effectLst/>
                          <a:latin typeface="Calibri" panose="020F0502020204030204" pitchFamily="34" charset="0"/>
                        </a:rPr>
                        <a:t> integration will be available in Japan shortly followed by Australia and US in the summer.</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7097317"/>
                  </a:ext>
                </a:extLst>
              </a:tr>
              <a:tr h="0">
                <a:tc>
                  <a:txBody>
                    <a:bodyPr/>
                    <a:lstStyle/>
                    <a:p>
                      <a:pPr algn="l" fontAlgn="b"/>
                      <a:r>
                        <a:rPr lang="en-US" sz="1100" b="0" i="0" u="none" strike="noStrike">
                          <a:solidFill>
                            <a:schemeClr val="tx1"/>
                          </a:solidFill>
                          <a:effectLst/>
                          <a:latin typeface="Calibri" panose="020F0502020204030204" pitchFamily="34" charset="0"/>
                        </a:rPr>
                        <a:t>If a CSM is not assigned, how do we get feature flags enabled for a customer?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Please raise a support request at the following helpdesk link which now also supports Webex contact centre: https://callinghelp.webex.com/phd/</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4763984"/>
                  </a:ext>
                </a:extLst>
              </a:tr>
              <a:tr h="0">
                <a:tc>
                  <a:txBody>
                    <a:bodyPr/>
                    <a:lstStyle/>
                    <a:p>
                      <a:pPr algn="l" fontAlgn="b"/>
                      <a:r>
                        <a:rPr lang="en-US" sz="1100" b="0" i="0" u="none" strike="noStrike">
                          <a:solidFill>
                            <a:schemeClr val="tx1"/>
                          </a:solidFill>
                          <a:effectLst/>
                          <a:latin typeface="Calibri" panose="020F0502020204030204" pitchFamily="34" charset="0"/>
                        </a:rPr>
                        <a:t>In WxC we can initiate the porting of the numbers directly from the portal. Can we have a similar porting process in WxCC portal as well?</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Hi Rohit -- let me follow up with my PM. We will get back to you directly.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8070"/>
                  </a:ext>
                </a:extLst>
              </a:tr>
              <a:tr h="0">
                <a:tc>
                  <a:txBody>
                    <a:bodyPr/>
                    <a:lstStyle/>
                    <a:p>
                      <a:pPr algn="l" fontAlgn="b"/>
                      <a:r>
                        <a:rPr lang="en-US" sz="1100" b="0" i="0" u="none" strike="noStrike">
                          <a:solidFill>
                            <a:schemeClr val="tx1"/>
                          </a:solidFill>
                          <a:effectLst/>
                          <a:latin typeface="Calibri" panose="020F0502020204030204" pitchFamily="34" charset="0"/>
                        </a:rPr>
                        <a:t>Is Epic on the CRM connector roadmap for the healthcare industry?</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I can confirm that Epic is not currently on the CRM connector roadmap. Our team has thoroughly evaluated various options and prioritized based on market demand, technical feasibility, and other factors. However, we will monitor demand for Epic Connector before considering for roadmap inclusion.</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9546460"/>
                  </a:ext>
                </a:extLst>
              </a:tr>
            </a:tbl>
          </a:graphicData>
        </a:graphic>
      </p:graphicFrame>
    </p:spTree>
    <p:extLst>
      <p:ext uri="{BB962C8B-B14F-4D97-AF65-F5344CB8AC3E}">
        <p14:creationId xmlns:p14="http://schemas.microsoft.com/office/powerpoint/2010/main" val="156732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2552536477"/>
              </p:ext>
            </p:extLst>
          </p:nvPr>
        </p:nvGraphicFramePr>
        <p:xfrm>
          <a:off x="698090" y="1520608"/>
          <a:ext cx="10922410" cy="455479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Is personalized training available?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Can you clarify what kind of personalized training are you looking for?</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1215838"/>
                  </a:ext>
                </a:extLst>
              </a:tr>
              <a:tr h="0">
                <a:tc>
                  <a:txBody>
                    <a:bodyPr/>
                    <a:lstStyle/>
                    <a:p>
                      <a:pPr algn="l" fontAlgn="b"/>
                      <a:r>
                        <a:rPr lang="en-US" sz="1100" b="0" i="0" u="none" strike="noStrike">
                          <a:solidFill>
                            <a:schemeClr val="tx1"/>
                          </a:solidFill>
                          <a:effectLst/>
                          <a:latin typeface="Calibri" panose="020F0502020204030204" pitchFamily="34" charset="0"/>
                        </a:rPr>
                        <a:t>Is there a feature map from UCCX/UCCE to WxCC or can one be created?</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Roxie, we are in the process of updating the document and will post it on the partner community.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197681"/>
                  </a:ext>
                </a:extLst>
              </a:tr>
              <a:tr h="0">
                <a:tc>
                  <a:txBody>
                    <a:bodyPr/>
                    <a:lstStyle/>
                    <a:p>
                      <a:pPr algn="l" fontAlgn="b"/>
                      <a:r>
                        <a:rPr lang="en-US" sz="1100" b="0" i="0" u="none" strike="noStrike">
                          <a:solidFill>
                            <a:schemeClr val="tx1"/>
                          </a:solidFill>
                          <a:effectLst/>
                          <a:latin typeface="Calibri" panose="020F0502020204030204" pitchFamily="34" charset="0"/>
                        </a:rPr>
                        <a:t>Is there a feature map from UCCX/UCCE to WxCC or can one be created?</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In addition to what Girish mentioned, I wanted to check with you - Would it make sense to support UCCX Skill based routing techniques like route to Most Skilled, route to Skill by weight, route to Skill by order, route based on Shortest Average Handle time etc. Please respond back to me 1x1 (vigurura@cisco.com)</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592267"/>
                  </a:ext>
                </a:extLst>
              </a:tr>
              <a:tr h="0">
                <a:tc>
                  <a:txBody>
                    <a:bodyPr/>
                    <a:lstStyle/>
                    <a:p>
                      <a:pPr algn="l" fontAlgn="b"/>
                      <a:r>
                        <a:rPr lang="en-US" sz="1100" b="0" i="0" u="none" strike="noStrike">
                          <a:solidFill>
                            <a:schemeClr val="tx1"/>
                          </a:solidFill>
                          <a:effectLst/>
                          <a:latin typeface="Calibri" panose="020F0502020204030204" pitchFamily="34" charset="0"/>
                        </a:rPr>
                        <a:t>Is there any roadmap that customer can limit the number of Overages seats allowed on the tenant?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Thank you for the question. Please let me check on some details and get back to you asap today.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1834671"/>
                  </a:ext>
                </a:extLst>
              </a:tr>
              <a:tr h="0">
                <a:tc>
                  <a:txBody>
                    <a:bodyPr/>
                    <a:lstStyle/>
                    <a:p>
                      <a:pPr algn="l" fontAlgn="b"/>
                      <a:r>
                        <a:rPr lang="en-US" sz="1100" b="0" i="0" u="none" strike="noStrike">
                          <a:solidFill>
                            <a:schemeClr val="tx1"/>
                          </a:solidFill>
                          <a:effectLst/>
                          <a:latin typeface="Calibri" panose="020F0502020204030204" pitchFamily="34" charset="0"/>
                        </a:rPr>
                        <a:t>It would also be good to get a comparison between WebexCC vs. competitors like Genesys for instance as far as feature comparison.</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Due to the number of CCaaS competitors and the continuous delivery nature of the market we do not do feature by feature comparisons.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319600"/>
                  </a:ext>
                </a:extLst>
              </a:tr>
              <a:tr h="0">
                <a:tc>
                  <a:txBody>
                    <a:bodyPr/>
                    <a:lstStyle/>
                    <a:p>
                      <a:pPr algn="l" fontAlgn="b"/>
                      <a:r>
                        <a:rPr lang="en-US" sz="1100" b="0" i="0" u="none" strike="noStrike">
                          <a:solidFill>
                            <a:schemeClr val="tx1"/>
                          </a:solidFill>
                          <a:effectLst/>
                          <a:latin typeface="Calibri" panose="020F0502020204030204" pitchFamily="34" charset="0"/>
                        </a:rPr>
                        <a:t>One of the challenges we are facing is WxCC trials, any options with partners lead trials via the control hub, similar to Webex Calling?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We are working on defining a scalable and simplified Trial experience. The PM Team will reach out to all partner community once we're ready to disclose the plan.</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021791"/>
                  </a:ext>
                </a:extLst>
              </a:tr>
              <a:tr h="0">
                <a:tc>
                  <a:txBody>
                    <a:bodyPr/>
                    <a:lstStyle/>
                    <a:p>
                      <a:pPr algn="l" fontAlgn="b"/>
                      <a:r>
                        <a:rPr lang="en-US" sz="1100" b="0" i="0" u="none" strike="noStrike">
                          <a:solidFill>
                            <a:schemeClr val="tx1"/>
                          </a:solidFill>
                          <a:effectLst/>
                          <a:latin typeface="Calibri" panose="020F0502020204030204" pitchFamily="34" charset="0"/>
                        </a:rPr>
                        <a:t>Passing skill &amp; value to queue node as variable (like QueueID).</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Hi Roxie, can you please explain the usecase here</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1306129"/>
                  </a:ext>
                </a:extLst>
              </a:tr>
              <a:tr h="0">
                <a:tc>
                  <a:txBody>
                    <a:bodyPr/>
                    <a:lstStyle/>
                    <a:p>
                      <a:pPr algn="l" fontAlgn="b"/>
                      <a:r>
                        <a:rPr lang="en-US" sz="1100" b="0" i="0" u="none" strike="noStrike">
                          <a:solidFill>
                            <a:schemeClr val="tx1"/>
                          </a:solidFill>
                          <a:effectLst/>
                          <a:latin typeface="Calibri" panose="020F0502020204030204" pitchFamily="34" charset="0"/>
                        </a:rPr>
                        <a:t>Please provide a detailed list of what's on the roadmap in coming months. We have to get this information from a variety of sources &amp; they sometimes contradict.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Please use the "coming soon" section at the following link to see the month wise list of features planned to be rolled out. </a:t>
                      </a:r>
                      <a:br>
                        <a:rPr lang="en-US" sz="1100" b="0" i="0" u="none" strike="noStrike" dirty="0">
                          <a:solidFill>
                            <a:schemeClr val="tx1"/>
                          </a:solidFill>
                          <a:effectLst/>
                          <a:latin typeface="Calibri" panose="020F0502020204030204" pitchFamily="34" charset="0"/>
                        </a:rPr>
                      </a:br>
                      <a:r>
                        <a:rPr lang="en-US" sz="1100" b="0" i="0" u="none" strike="noStrike" dirty="0">
                          <a:solidFill>
                            <a:schemeClr val="tx1"/>
                          </a:solidFill>
                          <a:effectLst/>
                          <a:latin typeface="Calibri" panose="020F0502020204030204" pitchFamily="34" charset="0"/>
                        </a:rPr>
                        <a:t>https://help.webex.com/en-us/article/a1gx3h/What's-New-in-Webex-Contact-Center#Cisco_Reference.dita_ac59c83e-b1ab-4c83-9895-1217740dcfe4</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048186"/>
                  </a:ext>
                </a:extLst>
              </a:tr>
              <a:tr h="0">
                <a:tc>
                  <a:txBody>
                    <a:bodyPr/>
                    <a:lstStyle/>
                    <a:p>
                      <a:pPr algn="l" fontAlgn="b"/>
                      <a:r>
                        <a:rPr lang="en-US" sz="1100" b="0" i="0" u="none" strike="noStrike">
                          <a:solidFill>
                            <a:schemeClr val="tx1"/>
                          </a:solidFill>
                          <a:effectLst/>
                          <a:latin typeface="Calibri" panose="020F0502020204030204" pitchFamily="34" charset="0"/>
                        </a:rPr>
                        <a:t>Please provide a detailed product comparison/roadmap of WebexCC vs. WebexCCE vs. CCE and what Cisco is now recommending for which type.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Bill, we are in the process of updating the document and will post it on the partner community when completed.</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1076895"/>
                  </a:ext>
                </a:extLst>
              </a:tr>
              <a:tr h="0">
                <a:tc>
                  <a:txBody>
                    <a:bodyPr/>
                    <a:lstStyle/>
                    <a:p>
                      <a:pPr algn="l" fontAlgn="b"/>
                      <a:r>
                        <a:rPr lang="en-US" sz="1100" b="0" i="0" u="none" strike="noStrike">
                          <a:solidFill>
                            <a:schemeClr val="tx1"/>
                          </a:solidFill>
                          <a:effectLst/>
                          <a:latin typeface="Calibri" panose="020F0502020204030204" pitchFamily="34" charset="0"/>
                        </a:rPr>
                        <a:t>Possible solution to receive both voice and sms sent to the same phone number</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Can you please clarify the use case? Do you mean ability to send sms to the caller mobile phone while caller is on a voice call with the agent?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401783"/>
                  </a:ext>
                </a:extLst>
              </a:tr>
              <a:tr h="0">
                <a:tc>
                  <a:txBody>
                    <a:bodyPr/>
                    <a:lstStyle/>
                    <a:p>
                      <a:pPr algn="l" fontAlgn="b"/>
                      <a:r>
                        <a:rPr lang="en-US" sz="1100" b="0" i="0" u="none" strike="noStrike">
                          <a:solidFill>
                            <a:schemeClr val="tx1"/>
                          </a:solidFill>
                          <a:effectLst/>
                          <a:latin typeface="Calibri" panose="020F0502020204030204" pitchFamily="34" charset="0"/>
                        </a:rPr>
                        <a:t>Possible solution to receive both voice and sms sent to the same phone number</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Hi Kristen - if you are referring to using the same contact center number for voice and SMS... it's possible but it's a bit complicated as it depends on the Service Provider capabilities. Would be glad to discuss in more detail if you want - pls reach out egiorget@cisco.com</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7882641"/>
                  </a:ext>
                </a:extLst>
              </a:tr>
            </a:tbl>
          </a:graphicData>
        </a:graphic>
      </p:graphicFrame>
    </p:spTree>
    <p:extLst>
      <p:ext uri="{BB962C8B-B14F-4D97-AF65-F5344CB8AC3E}">
        <p14:creationId xmlns:p14="http://schemas.microsoft.com/office/powerpoint/2010/main" val="194061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471573088"/>
              </p:ext>
            </p:extLst>
          </p:nvPr>
        </p:nvGraphicFramePr>
        <p:xfrm>
          <a:off x="698090" y="1520608"/>
          <a:ext cx="10922410" cy="454717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Regarding Wrap-Up. We do have AHA for it. Use case is no wrap state at all. CCE and CCX do not force Wrap state. We need that feature.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Noted, thanks for the feedback. We shall keep this feedback in mind for future consideration.</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132953"/>
                  </a:ext>
                </a:extLst>
              </a:tr>
              <a:tr h="0">
                <a:tc>
                  <a:txBody>
                    <a:bodyPr/>
                    <a:lstStyle/>
                    <a:p>
                      <a:pPr algn="l" fontAlgn="b"/>
                      <a:r>
                        <a:rPr lang="en-US" sz="1100" b="0" i="0" u="none" strike="noStrike">
                          <a:solidFill>
                            <a:schemeClr val="tx1"/>
                          </a:solidFill>
                          <a:effectLst/>
                          <a:latin typeface="Calibri" panose="020F0502020204030204" pitchFamily="34" charset="0"/>
                        </a:rPr>
                        <a:t>The provisioning process is a mess. We always have issues that delay the project. Are there any plans to streamline the process from a2q to tenant provisioning?</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are working on optimising the provisioning flow. stay tuned for the provisioning session that will cover some of those initiatives.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018772"/>
                  </a:ext>
                </a:extLst>
              </a:tr>
              <a:tr h="0">
                <a:tc>
                  <a:txBody>
                    <a:bodyPr/>
                    <a:lstStyle/>
                    <a:p>
                      <a:pPr algn="l" fontAlgn="b"/>
                      <a:r>
                        <a:rPr lang="en-US" sz="1100" b="0" i="0" u="none" strike="noStrike">
                          <a:solidFill>
                            <a:schemeClr val="tx1"/>
                          </a:solidFill>
                          <a:effectLst/>
                          <a:latin typeface="Calibri" panose="020F0502020204030204" pitchFamily="34" charset="0"/>
                        </a:rPr>
                        <a:t>Variable playback (ANI, DNIS, etc) without TTS - currently using splice to parse variable and match each digit to wave file (ie 1.wav, 2.wav...).</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If we offer support for TTS as part of the IVR, would you still need this functionality?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5977567"/>
                  </a:ext>
                </a:extLst>
              </a:tr>
              <a:tr h="0">
                <a:tc>
                  <a:txBody>
                    <a:bodyPr/>
                    <a:lstStyle/>
                    <a:p>
                      <a:pPr algn="l" fontAlgn="b"/>
                      <a:r>
                        <a:rPr lang="en-US" sz="1100" b="0" i="0" u="none" strike="noStrike">
                          <a:solidFill>
                            <a:schemeClr val="tx1"/>
                          </a:solidFill>
                          <a:effectLst/>
                          <a:latin typeface="Calibri" panose="020F0502020204030204" pitchFamily="34" charset="0"/>
                        </a:rPr>
                        <a:t>We appreciate the roadmap transparency, but need to do a better job of hitting ETAs. i.e. I believe Supervisor desktop was originally planned for last November.</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Appreciate the feedback Don. The Supervisor desktop was a major release and we did hit some roadblocks that delayed the launch. We have made a lot of changes in how we are organized, how we plan and scope roadmap and expect these changes to provide better guidance and transparency you have mentioned to our partners and customers.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99056"/>
                  </a:ext>
                </a:extLst>
              </a:tr>
              <a:tr h="0">
                <a:tc>
                  <a:txBody>
                    <a:bodyPr/>
                    <a:lstStyle/>
                    <a:p>
                      <a:pPr algn="l" fontAlgn="b"/>
                      <a:r>
                        <a:rPr lang="en-US" sz="1100" b="0" i="0" u="none" strike="noStrike">
                          <a:solidFill>
                            <a:schemeClr val="tx1"/>
                          </a:solidFill>
                          <a:effectLst/>
                          <a:latin typeface="Calibri" panose="020F0502020204030204" pitchFamily="34" charset="0"/>
                        </a:rPr>
                        <a:t>We need the ability to transfer a call back to a queue where the only logged in agent previously handled the call.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Thanks Don. What is the exact usecase here? Who is the customer asking for this and how many customers are requesting this feature. Please let me know</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839625"/>
                  </a:ext>
                </a:extLst>
              </a:tr>
              <a:tr h="0">
                <a:tc rowSpan="5">
                  <a:txBody>
                    <a:bodyPr/>
                    <a:lstStyle/>
                    <a:p>
                      <a:pPr algn="l" fontAlgn="b"/>
                      <a:r>
                        <a:rPr lang="en-US" sz="1100" b="0" i="0" u="none" strike="noStrike" dirty="0">
                          <a:solidFill>
                            <a:schemeClr val="tx1"/>
                          </a:solidFill>
                          <a:effectLst/>
                          <a:latin typeface="Calibri" panose="020F0502020204030204" pitchFamily="34" charset="0"/>
                        </a:rPr>
                        <a:t>We need to be able to disable "</a:t>
                      </a:r>
                      <a:r>
                        <a:rPr lang="en-US" sz="1100" b="0" i="0" u="none" strike="noStrike" dirty="0" err="1">
                          <a:solidFill>
                            <a:schemeClr val="tx1"/>
                          </a:solidFill>
                          <a:effectLst/>
                          <a:latin typeface="Calibri" panose="020F0502020204030204" pitchFamily="34" charset="0"/>
                        </a:rPr>
                        <a:t>WrapUp</a:t>
                      </a:r>
                      <a:r>
                        <a:rPr lang="en-US" sz="1100" b="0" i="0" u="none" strike="noStrike" dirty="0">
                          <a:solidFill>
                            <a:schemeClr val="tx1"/>
                          </a:solidFill>
                          <a:effectLst/>
                          <a:latin typeface="Calibri" panose="020F0502020204030204" pitchFamily="34" charset="0"/>
                        </a:rPr>
                        <a:t>" for certain customers,  We want to turn Wrap OFF completely</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We have not heard this ask from customers. Please raise an Aha for it, so that it can be tracked for future consideration. However, I would like to understand the use case better. Is this about disabling wrap up state or is this about not allow the agent to submit a wrap up reason ? Also, please elaborate on the use case in play here.</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628769"/>
                  </a:ext>
                </a:extLst>
              </a:tr>
              <a:tr h="0">
                <a:tc vMerge="1">
                  <a:txBody>
                    <a:bodyPr/>
                    <a:lstStyle/>
                    <a:p>
                      <a:pPr algn="l" fontAlgn="b"/>
                      <a:r>
                        <a:rPr lang="en-US" sz="1100" b="0" i="0" u="none" strike="noStrike" dirty="0">
                          <a:solidFill>
                            <a:schemeClr val="tx1"/>
                          </a:solidFill>
                          <a:effectLst/>
                          <a:latin typeface="Calibri" panose="020F0502020204030204" pitchFamily="34" charset="0"/>
                        </a:rPr>
                        <a:t>We need to be able to disable "</a:t>
                      </a:r>
                      <a:r>
                        <a:rPr lang="en-US" sz="1100" b="0" i="0" u="none" strike="noStrike" dirty="0" err="1">
                          <a:solidFill>
                            <a:schemeClr val="tx1"/>
                          </a:solidFill>
                          <a:effectLst/>
                          <a:latin typeface="Calibri" panose="020F0502020204030204" pitchFamily="34" charset="0"/>
                        </a:rPr>
                        <a:t>WrapUp</a:t>
                      </a:r>
                      <a:r>
                        <a:rPr lang="en-US" sz="1100" b="0" i="0" u="none" strike="noStrike" dirty="0">
                          <a:solidFill>
                            <a:schemeClr val="tx1"/>
                          </a:solidFill>
                          <a:effectLst/>
                          <a:latin typeface="Calibri" panose="020F0502020204030204" pitchFamily="34" charset="0"/>
                        </a:rPr>
                        <a:t>" for certain customers,  We want to turn Wrap OFF completely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Customers are looking for an option to turn off wrap up step completely as not all contract centers have a need for it. (Feedback from CDW)</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1024767"/>
                  </a:ext>
                </a:extLst>
              </a:tr>
              <a:tr h="0">
                <a:tc vMerge="1">
                  <a:txBody>
                    <a:bodyPr/>
                    <a:lstStyle/>
                    <a:p>
                      <a:pPr algn="l" fontAlgn="b"/>
                      <a:r>
                        <a:rPr lang="en-US" sz="1100" b="0" i="0" u="none" strike="noStrike" dirty="0">
                          <a:solidFill>
                            <a:schemeClr val="tx1"/>
                          </a:solidFill>
                          <a:effectLst/>
                          <a:latin typeface="Calibri" panose="020F0502020204030204" pitchFamily="34" charset="0"/>
                        </a:rPr>
                        <a:t>We need to be able to disable "</a:t>
                      </a:r>
                      <a:r>
                        <a:rPr lang="en-US" sz="1100" b="0" i="0" u="none" strike="noStrike" dirty="0" err="1">
                          <a:solidFill>
                            <a:schemeClr val="tx1"/>
                          </a:solidFill>
                          <a:effectLst/>
                          <a:latin typeface="Calibri" panose="020F0502020204030204" pitchFamily="34" charset="0"/>
                        </a:rPr>
                        <a:t>WrapUp</a:t>
                      </a:r>
                      <a:r>
                        <a:rPr lang="en-US" sz="1100" b="0" i="0" u="none" strike="noStrike" dirty="0">
                          <a:solidFill>
                            <a:schemeClr val="tx1"/>
                          </a:solidFill>
                          <a:effectLst/>
                          <a:latin typeface="Calibri" panose="020F0502020204030204" pitchFamily="34" charset="0"/>
                        </a:rPr>
                        <a:t>" for certain customers,  We want to turn Wrap OFF completely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Noted, please raise an Aha, so that the feature can be tracked for future consideration.</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5068049"/>
                  </a:ext>
                </a:extLst>
              </a:tr>
              <a:tr h="0">
                <a:tc vMerge="1">
                  <a:txBody>
                    <a:bodyPr/>
                    <a:lstStyle/>
                    <a:p>
                      <a:pPr algn="l" fontAlgn="b"/>
                      <a:r>
                        <a:rPr lang="en-US" sz="1100" b="0" i="0" u="none" strike="noStrike" dirty="0">
                          <a:solidFill>
                            <a:schemeClr val="tx1"/>
                          </a:solidFill>
                          <a:effectLst/>
                          <a:latin typeface="Calibri" panose="020F0502020204030204" pitchFamily="34" charset="0"/>
                        </a:rPr>
                        <a:t>We need to be able to disable "</a:t>
                      </a:r>
                      <a:r>
                        <a:rPr lang="en-US" sz="1100" b="0" i="0" u="none" strike="noStrike" dirty="0" err="1">
                          <a:solidFill>
                            <a:schemeClr val="tx1"/>
                          </a:solidFill>
                          <a:effectLst/>
                          <a:latin typeface="Calibri" panose="020F0502020204030204" pitchFamily="34" charset="0"/>
                        </a:rPr>
                        <a:t>WrapUp</a:t>
                      </a:r>
                      <a:r>
                        <a:rPr lang="en-US" sz="1100" b="0" i="0" u="none" strike="noStrike" dirty="0">
                          <a:solidFill>
                            <a:schemeClr val="tx1"/>
                          </a:solidFill>
                          <a:effectLst/>
                          <a:latin typeface="Calibri" panose="020F0502020204030204" pitchFamily="34" charset="0"/>
                        </a:rPr>
                        <a:t>" for certain customers,  We want to turn Wrap OFF completely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We shall consider https://ciscocollaboration.ideas.aha.io/ideas/COLLAB-I-13565 as part of roadmap consideration if we hear further customer feedback on this topic.</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2379815"/>
                  </a:ext>
                </a:extLst>
              </a:tr>
              <a:tr h="0">
                <a:tc vMerge="1">
                  <a:txBody>
                    <a:bodyPr/>
                    <a:lstStyle/>
                    <a:p>
                      <a:pPr algn="l" fontAlgn="b"/>
                      <a:r>
                        <a:rPr lang="en-US" sz="1100" b="0" i="0" u="none" strike="noStrike" dirty="0">
                          <a:solidFill>
                            <a:schemeClr val="tx1"/>
                          </a:solidFill>
                          <a:effectLst/>
                          <a:latin typeface="Calibri" panose="020F0502020204030204" pitchFamily="34" charset="0"/>
                        </a:rPr>
                        <a:t>We need to be able to disable "</a:t>
                      </a:r>
                      <a:r>
                        <a:rPr lang="en-US" sz="1100" b="0" i="0" u="none" strike="noStrike" dirty="0" err="1">
                          <a:solidFill>
                            <a:schemeClr val="tx1"/>
                          </a:solidFill>
                          <a:effectLst/>
                          <a:latin typeface="Calibri" panose="020F0502020204030204" pitchFamily="34" charset="0"/>
                        </a:rPr>
                        <a:t>WrapUp</a:t>
                      </a:r>
                      <a:r>
                        <a:rPr lang="en-US" sz="1100" b="0" i="0" u="none" strike="noStrike" dirty="0">
                          <a:solidFill>
                            <a:schemeClr val="tx1"/>
                          </a:solidFill>
                          <a:effectLst/>
                          <a:latin typeface="Calibri" panose="020F0502020204030204" pitchFamily="34" charset="0"/>
                        </a:rPr>
                        <a:t>" for certain customers,  We want to turn Wrap OFF completely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Wrap enhancement is currently part of the roadmap (No tentative dates for now) which will include creation of wrap up activity in the flow so that flow developers have the access to wrap up function and will not require agent intervention.</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820131"/>
                  </a:ext>
                </a:extLst>
              </a:tr>
            </a:tbl>
          </a:graphicData>
        </a:graphic>
      </p:graphicFrame>
    </p:spTree>
    <p:extLst>
      <p:ext uri="{BB962C8B-B14F-4D97-AF65-F5344CB8AC3E}">
        <p14:creationId xmlns:p14="http://schemas.microsoft.com/office/powerpoint/2010/main" val="313735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2888586480"/>
              </p:ext>
            </p:extLst>
          </p:nvPr>
        </p:nvGraphicFramePr>
        <p:xfrm>
          <a:off x="698090" y="1520608"/>
          <a:ext cx="10922410" cy="472243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What is being done to improve QA?  A recent project had 9 BEMS tickets opened by the CSM for product defects.  This erodes customer confidence from day 1.</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We are sorry to hear that you're having those issues. The engineering team is fully committed to improve our quality and availability.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2087364"/>
                  </a:ext>
                </a:extLst>
              </a:tr>
              <a:tr h="0">
                <a:tc>
                  <a:txBody>
                    <a:bodyPr/>
                    <a:lstStyle/>
                    <a:p>
                      <a:pPr algn="l" fontAlgn="b"/>
                      <a:r>
                        <a:rPr lang="en-US" sz="1100" b="0" i="0" u="none" strike="noStrike">
                          <a:solidFill>
                            <a:schemeClr val="tx1"/>
                          </a:solidFill>
                          <a:effectLst/>
                          <a:latin typeface="Calibri" panose="020F0502020204030204" pitchFamily="34" charset="0"/>
                        </a:rPr>
                        <a:t>When will the ability, if at all, be there for a single customer to have multiple WxCC tenants in the same Org? IE: A county that supports multiple departments.</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Hi Morgan we are approaching multi tenancy in stages. First we want to allow customers within a single tenant to fence configs that are dedicated to a single department through fine grained access control. Post that we will approach the physical multi tenancy.</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1667022"/>
                  </a:ext>
                </a:extLst>
              </a:tr>
              <a:tr h="0">
                <a:tc>
                  <a:txBody>
                    <a:bodyPr/>
                    <a:lstStyle/>
                    <a:p>
                      <a:pPr algn="l" fontAlgn="b"/>
                      <a:r>
                        <a:rPr lang="en-US" sz="1100" b="0" i="0" u="none" strike="noStrike">
                          <a:solidFill>
                            <a:schemeClr val="tx1"/>
                          </a:solidFill>
                          <a:effectLst/>
                          <a:latin typeface="Calibri" panose="020F0502020204030204" pitchFamily="34" charset="0"/>
                        </a:rPr>
                        <a:t>When will the Control Hub Subscription licenses be able to accurately reflect concurrent license usage?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Thanks for the question - this is considered for future roadmap and will be addressed by our teams. We will provide an update asap.</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117401"/>
                  </a:ext>
                </a:extLst>
              </a:tr>
              <a:tr h="0">
                <a:tc>
                  <a:txBody>
                    <a:bodyPr/>
                    <a:lstStyle/>
                    <a:p>
                      <a:pPr algn="l" fontAlgn="b"/>
                      <a:r>
                        <a:rPr lang="en-US" sz="1100" b="0" i="0" u="none" strike="noStrike">
                          <a:solidFill>
                            <a:schemeClr val="tx1"/>
                          </a:solidFill>
                          <a:effectLst/>
                          <a:latin typeface="Calibri" panose="020F0502020204030204" pitchFamily="34" charset="0"/>
                        </a:rPr>
                        <a:t>When will the webrtc agent be available?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plan to start making webrtc available starting in July,   We will do a regional rollout with Europe being first but with US shortly after.</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602671"/>
                  </a:ext>
                </a:extLst>
              </a:tr>
              <a:tr h="0">
                <a:tc>
                  <a:txBody>
                    <a:bodyPr/>
                    <a:lstStyle/>
                    <a:p>
                      <a:pPr algn="l" fontAlgn="b"/>
                      <a:r>
                        <a:rPr lang="en-US" sz="1100" b="0" i="0" u="none" strike="noStrike">
                          <a:solidFill>
                            <a:schemeClr val="tx1"/>
                          </a:solidFill>
                          <a:effectLst/>
                          <a:latin typeface="Calibri" panose="020F0502020204030204" pitchFamily="34" charset="0"/>
                        </a:rPr>
                        <a:t>When will they add an equivalent to the CCX Doc Repository? A lot of call flows need some sort of persistent config state using more complex XML/JSON structure.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Its on our backlog to support persistent store natively in flow designer. We don't have a timeline to share at this point.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70335"/>
                  </a:ext>
                </a:extLst>
              </a:tr>
              <a:tr h="0">
                <a:tc>
                  <a:txBody>
                    <a:bodyPr/>
                    <a:lstStyle/>
                    <a:p>
                      <a:pPr algn="l" fontAlgn="b"/>
                      <a:r>
                        <a:rPr lang="en-US" sz="1100" b="0" i="0" u="none" strike="noStrike">
                          <a:solidFill>
                            <a:schemeClr val="tx1"/>
                          </a:solidFill>
                          <a:effectLst/>
                          <a:latin typeface="Calibri" panose="020F0502020204030204" pitchFamily="34" charset="0"/>
                        </a:rPr>
                        <a:t>When will WxCC get reporting for Skills-Based Routing?</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Skill based routing reports are available today. Please let me know if you are looking for anything specific</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785978"/>
                  </a:ext>
                </a:extLst>
              </a:tr>
              <a:tr h="0">
                <a:tc>
                  <a:txBody>
                    <a:bodyPr/>
                    <a:lstStyle/>
                    <a:p>
                      <a:pPr algn="l" fontAlgn="b"/>
                      <a:r>
                        <a:rPr lang="en-US" sz="1100" b="0" i="0" u="none" strike="noStrike">
                          <a:solidFill>
                            <a:schemeClr val="tx1"/>
                          </a:solidFill>
                          <a:effectLst/>
                          <a:latin typeface="Calibri" panose="020F0502020204030204" pitchFamily="34" charset="0"/>
                        </a:rPr>
                        <a:t>Which is the roadmap for enable our own Cisco AI solution be able to work with non-English language? Spanish, Portuguese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Non-English Language support is on our roadmap for all our native AI features, we would be releasing English first and get customer and partner feedback and then extend the solution to other popular languages used by our contact center customers.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1786385"/>
                  </a:ext>
                </a:extLst>
              </a:tr>
              <a:tr h="0">
                <a:tc>
                  <a:txBody>
                    <a:bodyPr/>
                    <a:lstStyle/>
                    <a:p>
                      <a:pPr algn="l" fontAlgn="b"/>
                      <a:r>
                        <a:rPr lang="en-US" sz="1100" b="0" i="0" u="none" strike="noStrike">
                          <a:solidFill>
                            <a:schemeClr val="tx1"/>
                          </a:solidFill>
                          <a:effectLst/>
                          <a:latin typeface="Calibri" panose="020F0502020204030204" pitchFamily="34" charset="0"/>
                        </a:rPr>
                        <a:t>Why moving to RTMS we do not support Dialogflow ES anymore but only CX? That will bring customer to extra development time and costs? Why cannot support both?</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understand the concern and we already have DF ES with RTMS as one of the immediate roadmap items.</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6506629"/>
                  </a:ext>
                </a:extLst>
              </a:tr>
              <a:tr h="0">
                <a:tc>
                  <a:txBody>
                    <a:bodyPr/>
                    <a:lstStyle/>
                    <a:p>
                      <a:pPr algn="l" fontAlgn="b"/>
                      <a:r>
                        <a:rPr lang="en-US" sz="1100" b="0" i="0" u="none" strike="noStrike">
                          <a:solidFill>
                            <a:schemeClr val="tx1"/>
                          </a:solidFill>
                          <a:effectLst/>
                          <a:latin typeface="Calibri" panose="020F0502020204030204" pitchFamily="34" charset="0"/>
                        </a:rPr>
                        <a:t>Will calabrio be available for us to demo in our gold tenant?</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We are working with the Webex WFO team to evaluate that possibility, no time frame for this yet.</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2076997"/>
                  </a:ext>
                </a:extLst>
              </a:tr>
              <a:tr h="0">
                <a:tc>
                  <a:txBody>
                    <a:bodyPr/>
                    <a:lstStyle/>
                    <a:p>
                      <a:pPr algn="l" fontAlgn="b"/>
                      <a:r>
                        <a:rPr lang="en-US" sz="1100" b="0" i="0" u="none" strike="noStrike">
                          <a:solidFill>
                            <a:schemeClr val="tx1"/>
                          </a:solidFill>
                          <a:effectLst/>
                          <a:latin typeface="Calibri" panose="020F0502020204030204" pitchFamily="34" charset="0"/>
                        </a:rPr>
                        <a:t>Will or can partner admins have access to customer’s analyzer to assist in reporting? Today I’m utilizing a premium seat to have access. </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External admins today should have access to Analyzer. Please raise a defect with the use case that does not work.</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36573"/>
                  </a:ext>
                </a:extLst>
              </a:tr>
              <a:tr h="0">
                <a:tc>
                  <a:txBody>
                    <a:bodyPr/>
                    <a:lstStyle/>
                    <a:p>
                      <a:pPr algn="l" fontAlgn="b"/>
                      <a:r>
                        <a:rPr lang="en-US" sz="1100" b="0" i="0" u="none" strike="noStrike">
                          <a:solidFill>
                            <a:schemeClr val="tx1"/>
                          </a:solidFill>
                          <a:effectLst/>
                          <a:latin typeface="Calibri" panose="020F0502020204030204" pitchFamily="34" charset="0"/>
                        </a:rPr>
                        <a:t>Will we have the ability soon to save desktop/portal layouts?  Example: Supervisor applies filters to their portal dashboard, when they log out it doesn't save.</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Layouts can be created, saved and applied to team(s), it is detailed here : https://www.cisco.com/c/en/us/td/docs/voice_ip_comm/cust_contact/contact_center/webexcc/SetupandAdministrationGuide_2/b_mp-release-2/b_cc-release-2_chapter_011.html?bookSearch=true#topic_BF0EBDF65DCB0A552164D6306657C892</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279330"/>
                  </a:ext>
                </a:extLst>
              </a:tr>
            </a:tbl>
          </a:graphicData>
        </a:graphic>
      </p:graphicFrame>
    </p:spTree>
    <p:extLst>
      <p:ext uri="{BB962C8B-B14F-4D97-AF65-F5344CB8AC3E}">
        <p14:creationId xmlns:p14="http://schemas.microsoft.com/office/powerpoint/2010/main" val="204875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5C7-55C2-2C90-3DC9-51B33142C2B4}"/>
              </a:ext>
            </a:extLst>
          </p:cNvPr>
          <p:cNvSpPr>
            <a:spLocks noGrp="1"/>
          </p:cNvSpPr>
          <p:nvPr>
            <p:ph type="title"/>
          </p:nvPr>
        </p:nvSpPr>
        <p:spPr/>
        <p:txBody>
          <a:bodyPr/>
          <a:lstStyle/>
          <a:p>
            <a:r>
              <a:rPr lang="en-US" dirty="0"/>
              <a:t>Summary Q&amp;A</a:t>
            </a:r>
          </a:p>
        </p:txBody>
      </p:sp>
      <p:graphicFrame>
        <p:nvGraphicFramePr>
          <p:cNvPr id="3" name="Table 3">
            <a:extLst>
              <a:ext uri="{FF2B5EF4-FFF2-40B4-BE49-F238E27FC236}">
                <a16:creationId xmlns:a16="http://schemas.microsoft.com/office/drawing/2014/main" id="{72870B4E-B1C3-07B6-370D-E6F1F96394D0}"/>
              </a:ext>
            </a:extLst>
          </p:cNvPr>
          <p:cNvGraphicFramePr>
            <a:graphicFrameLocks noGrp="1"/>
          </p:cNvGraphicFramePr>
          <p:nvPr>
            <p:extLst>
              <p:ext uri="{D42A27DB-BD31-4B8C-83A1-F6EECF244321}">
                <p14:modId xmlns:p14="http://schemas.microsoft.com/office/powerpoint/2010/main" val="3053552120"/>
              </p:ext>
            </p:extLst>
          </p:nvPr>
        </p:nvGraphicFramePr>
        <p:xfrm>
          <a:off x="698090" y="1520608"/>
          <a:ext cx="10922410" cy="2322132"/>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63797574"/>
                    </a:ext>
                  </a:extLst>
                </a:gridCol>
                <a:gridCol w="5740810">
                  <a:extLst>
                    <a:ext uri="{9D8B030D-6E8A-4147-A177-3AD203B41FA5}">
                      <a16:colId xmlns:a16="http://schemas.microsoft.com/office/drawing/2014/main" val="3805271475"/>
                    </a:ext>
                  </a:extLst>
                </a:gridCol>
              </a:tblGrid>
              <a:tr h="374362">
                <a:tc>
                  <a:txBody>
                    <a:bodyPr/>
                    <a:lstStyle/>
                    <a:p>
                      <a:r>
                        <a:rPr lang="en-US" b="0" dirty="0">
                          <a:solidFill>
                            <a:schemeClr val="tx1"/>
                          </a:solidFill>
                          <a:latin typeface="+mn-lt"/>
                        </a:rPr>
                        <a:t>Question</a:t>
                      </a:r>
                    </a:p>
                  </a:txBody>
                  <a:tcPr marT="91440" marB="9144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latin typeface="+mn-lt"/>
                        </a:rPr>
                        <a:t>Answer</a:t>
                      </a:r>
                    </a:p>
                  </a:txBody>
                  <a:tcPr marT="91440" marB="9144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9808457"/>
                  </a:ext>
                </a:extLst>
              </a:tr>
              <a:tr h="0">
                <a:tc>
                  <a:txBody>
                    <a:bodyPr/>
                    <a:lstStyle/>
                    <a:p>
                      <a:pPr algn="l" fontAlgn="b"/>
                      <a:r>
                        <a:rPr lang="en-US" sz="1100" b="0" i="0" u="none" strike="noStrike" dirty="0">
                          <a:solidFill>
                            <a:schemeClr val="tx1"/>
                          </a:solidFill>
                          <a:effectLst/>
                          <a:latin typeface="Calibri" panose="020F0502020204030204" pitchFamily="34" charset="0"/>
                        </a:rPr>
                        <a:t>Will we have the ability soon to save Supervisor portal layouts? Example: Supervisor applies filter to their portal dashboard, when they log out it isn't saved.</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Layouts can be created, saved and applied to team(s), it is detailed here : https://www.cisco.com/c/en/us/td/docs/voice_ip_comm/cust_contact/contact_center/webexcc/SetupandAdministrationGuide_2/b_mp-release-2/b_cc-release-2_chapter_011.html?bookSearch=true#topic_BF0EBDF65DCB0A552164D6306657C892</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27969"/>
                  </a:ext>
                </a:extLst>
              </a:tr>
              <a:tr h="0">
                <a:tc>
                  <a:txBody>
                    <a:bodyPr/>
                    <a:lstStyle/>
                    <a:p>
                      <a:pPr algn="l" fontAlgn="b"/>
                      <a:r>
                        <a:rPr lang="en-US" sz="1100" b="0" i="0" u="none" strike="noStrike">
                          <a:solidFill>
                            <a:schemeClr val="tx1"/>
                          </a:solidFill>
                          <a:effectLst/>
                          <a:latin typeface="Calibri" panose="020F0502020204030204" pitchFamily="34" charset="0"/>
                        </a:rPr>
                        <a:t>Will we have the ability soon to test Agent/Supervisor functionality &amp; configure digital channels as External Admin (no account required in customer domain)?</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Please elaborate on the use case here.</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574359"/>
                  </a:ext>
                </a:extLst>
              </a:tr>
              <a:tr h="0">
                <a:tc>
                  <a:txBody>
                    <a:bodyPr/>
                    <a:lstStyle/>
                    <a:p>
                      <a:pPr algn="l" fontAlgn="b"/>
                      <a:r>
                        <a:rPr lang="en-US" sz="1100" b="0" i="0" u="none" strike="noStrike">
                          <a:solidFill>
                            <a:schemeClr val="tx1"/>
                          </a:solidFill>
                          <a:effectLst/>
                          <a:latin typeface="Calibri" panose="020F0502020204030204" pitchFamily="34" charset="0"/>
                        </a:rPr>
                        <a:t>Will we have the ability soon to test Agent/Supervisor functionality &amp; configure digital channels as External Admin (no account required in customer domain)?</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chemeClr val="tx1"/>
                          </a:solidFill>
                          <a:effectLst/>
                          <a:latin typeface="Calibri" panose="020F0502020204030204" pitchFamily="34" charset="0"/>
                        </a:rPr>
                        <a:t>The ask here is to have an ability to login to agent desktop as an external admin and receive voice or digital channel contacts- Ans. We have challenges today in allowing an external admin to access to features controlled through licenses such as access to voice and digital. That said we have this feature on our roadmap and working to solve the problem described.</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711450"/>
                  </a:ext>
                </a:extLst>
              </a:tr>
              <a:tr h="0">
                <a:tc>
                  <a:txBody>
                    <a:bodyPr/>
                    <a:lstStyle/>
                    <a:p>
                      <a:pPr algn="l" fontAlgn="b"/>
                      <a:r>
                        <a:rPr lang="en-US" sz="1100" b="0" i="0" u="none" strike="noStrike">
                          <a:solidFill>
                            <a:schemeClr val="tx1"/>
                          </a:solidFill>
                          <a:effectLst/>
                          <a:latin typeface="Calibri" panose="020F0502020204030204" pitchFamily="34" charset="0"/>
                        </a:rPr>
                        <a:t>Would like the option to group objects in flow designer (like Visio).</a:t>
                      </a:r>
                    </a:p>
                  </a:txBody>
                  <a:tcPr marL="7620" marR="7620" marT="7620"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1"/>
                          </a:solidFill>
                          <a:effectLst/>
                          <a:latin typeface="Calibri" panose="020F0502020204030204" pitchFamily="34" charset="0"/>
                        </a:rPr>
                        <a:t>Noted. Will consider adding to the roadmap.</a:t>
                      </a:r>
                    </a:p>
                  </a:txBody>
                  <a:tcPr marL="7620" marR="7620" marT="7620"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6577625"/>
                  </a:ext>
                </a:extLst>
              </a:tr>
            </a:tbl>
          </a:graphicData>
        </a:graphic>
      </p:graphicFrame>
    </p:spTree>
    <p:extLst>
      <p:ext uri="{BB962C8B-B14F-4D97-AF65-F5344CB8AC3E}">
        <p14:creationId xmlns:p14="http://schemas.microsoft.com/office/powerpoint/2010/main" val="418496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0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E8D936D-4162-2D78-0869-A422A075469A}"/>
              </a:ext>
            </a:extLst>
          </p:cNvPr>
          <p:cNvSpPr>
            <a:spLocks noGrp="1"/>
          </p:cNvSpPr>
          <p:nvPr>
            <p:ph type="title"/>
          </p:nvPr>
        </p:nvSpPr>
        <p:spPr/>
        <p:txBody>
          <a:bodyPr/>
          <a:lstStyle/>
          <a:p>
            <a:r>
              <a:rPr lang="en-US"/>
              <a:t>FY22 Recap and Outcomes</a:t>
            </a:r>
          </a:p>
        </p:txBody>
      </p:sp>
      <p:graphicFrame>
        <p:nvGraphicFramePr>
          <p:cNvPr id="21" name="Table 21">
            <a:extLst>
              <a:ext uri="{FF2B5EF4-FFF2-40B4-BE49-F238E27FC236}">
                <a16:creationId xmlns:a16="http://schemas.microsoft.com/office/drawing/2014/main" id="{828E7E54-D05E-A02B-1694-338F12971D7E}"/>
              </a:ext>
            </a:extLst>
          </p:cNvPr>
          <p:cNvGraphicFramePr>
            <a:graphicFrameLocks noGrp="1"/>
          </p:cNvGraphicFramePr>
          <p:nvPr>
            <p:extLst>
              <p:ext uri="{D42A27DB-BD31-4B8C-83A1-F6EECF244321}">
                <p14:modId xmlns:p14="http://schemas.microsoft.com/office/powerpoint/2010/main" val="3505462306"/>
              </p:ext>
            </p:extLst>
          </p:nvPr>
        </p:nvGraphicFramePr>
        <p:xfrm>
          <a:off x="831169" y="2102151"/>
          <a:ext cx="10789331" cy="3120360"/>
        </p:xfrm>
        <a:graphic>
          <a:graphicData uri="http://schemas.openxmlformats.org/drawingml/2006/table">
            <a:tbl>
              <a:tblPr firstRow="1" bandRow="1">
                <a:tableStyleId>{073A0DAA-6AF3-43AB-8588-CEC1D06C72B9}</a:tableStyleId>
              </a:tblPr>
              <a:tblGrid>
                <a:gridCol w="4677052">
                  <a:extLst>
                    <a:ext uri="{9D8B030D-6E8A-4147-A177-3AD203B41FA5}">
                      <a16:colId xmlns:a16="http://schemas.microsoft.com/office/drawing/2014/main" val="1362609275"/>
                    </a:ext>
                  </a:extLst>
                </a:gridCol>
                <a:gridCol w="6112279">
                  <a:extLst>
                    <a:ext uri="{9D8B030D-6E8A-4147-A177-3AD203B41FA5}">
                      <a16:colId xmlns:a16="http://schemas.microsoft.com/office/drawing/2014/main" val="3999131540"/>
                    </a:ext>
                  </a:extLst>
                </a:gridCol>
              </a:tblGrid>
              <a:tr h="624072">
                <a:tc>
                  <a:txBody>
                    <a:bodyPr/>
                    <a:lstStyle/>
                    <a:p>
                      <a:r>
                        <a:rPr lang="en-US">
                          <a:solidFill>
                            <a:schemeClr val="tx1"/>
                          </a:solidFill>
                        </a:rPr>
                        <a:t>Feedback</a:t>
                      </a:r>
                    </a:p>
                  </a:txBody>
                  <a:tcP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tc>
                  <a:txBody>
                    <a:bodyPr/>
                    <a:lstStyle/>
                    <a:p>
                      <a:r>
                        <a:rPr lang="en-US">
                          <a:solidFill>
                            <a:schemeClr val="tx1"/>
                          </a:solidFill>
                        </a:rPr>
                        <a:t>Outcomes</a:t>
                      </a:r>
                    </a:p>
                  </a:txBody>
                  <a:tcP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5588197"/>
                  </a:ext>
                </a:extLst>
              </a:tr>
              <a:tr h="624072">
                <a:tc>
                  <a:txBody>
                    <a:bodyPr/>
                    <a:lstStyle/>
                    <a:p>
                      <a:r>
                        <a:rPr lang="en-US">
                          <a:solidFill>
                            <a:schemeClr val="bg1">
                              <a:lumMod val="50000"/>
                              <a:lumOff val="50000"/>
                            </a:schemeClr>
                          </a:solidFill>
                        </a:rPr>
                        <a:t>Partners have no visibility into roadmap</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r>
                        <a:rPr lang="en-US">
                          <a:solidFill>
                            <a:srgbClr val="00B050"/>
                          </a:solidFill>
                        </a:rPr>
                        <a:t>Quarterly roadmap updates, Webex coming soon updates </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4056672"/>
                  </a:ext>
                </a:extLst>
              </a:tr>
              <a:tr h="624072">
                <a:tc>
                  <a:txBody>
                    <a:bodyPr/>
                    <a:lstStyle/>
                    <a:p>
                      <a:pPr marL="0" marR="0" indent="0" algn="l" defTabSz="882171" rtl="0" eaLnBrk="1" fontAlgn="auto" latinLnBrk="0" hangingPunct="1">
                        <a:lnSpc>
                          <a:spcPct val="100000"/>
                        </a:lnSpc>
                        <a:spcBef>
                          <a:spcPts val="0"/>
                        </a:spcBef>
                        <a:spcAft>
                          <a:spcPts val="0"/>
                        </a:spcAft>
                        <a:buClrTx/>
                        <a:buSzTx/>
                        <a:buFontTx/>
                        <a:buNone/>
                        <a:tabLst/>
                        <a:defRPr/>
                      </a:pPr>
                      <a:r>
                        <a:rPr lang="en-US" sz="1737" kern="1200">
                          <a:solidFill>
                            <a:schemeClr val="bg1">
                              <a:lumMod val="50000"/>
                              <a:lumOff val="50000"/>
                            </a:schemeClr>
                          </a:solidFill>
                          <a:effectLst/>
                        </a:rPr>
                        <a:t>No proper communication on new features</a:t>
                      </a:r>
                      <a:r>
                        <a:rPr lang="en-US">
                          <a:solidFill>
                            <a:schemeClr val="bg1">
                              <a:lumMod val="50000"/>
                              <a:lumOff val="50000"/>
                            </a:schemeClr>
                          </a:solidFill>
                          <a:effectLst/>
                        </a:rPr>
                        <a:t> </a:t>
                      </a:r>
                      <a:endParaRPr lang="en-US">
                        <a:solidFill>
                          <a:schemeClr val="bg1">
                            <a:lumMod val="50000"/>
                            <a:lumOff val="50000"/>
                          </a:schemeClr>
                        </a:solidFill>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r>
                        <a:rPr lang="en-US">
                          <a:solidFill>
                            <a:srgbClr val="00B050"/>
                          </a:solidFill>
                        </a:rPr>
                        <a:t>EA announcements, Webex what’s new updates</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9410440"/>
                  </a:ext>
                </a:extLst>
              </a:tr>
              <a:tr h="624072">
                <a:tc>
                  <a:txBody>
                    <a:bodyPr/>
                    <a:lstStyle/>
                    <a:p>
                      <a:r>
                        <a:rPr lang="en-US">
                          <a:solidFill>
                            <a:schemeClr val="bg1">
                              <a:lumMod val="50000"/>
                              <a:lumOff val="50000"/>
                            </a:schemeClr>
                          </a:solidFill>
                        </a:rPr>
                        <a:t>Platform stability concerns</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r>
                        <a:rPr lang="en-US">
                          <a:solidFill>
                            <a:srgbClr val="00B050"/>
                          </a:solidFill>
                        </a:rPr>
                        <a:t>Reliability our platform strength</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110889"/>
                  </a:ext>
                </a:extLst>
              </a:tr>
              <a:tr h="624072">
                <a:tc>
                  <a:txBody>
                    <a:bodyPr/>
                    <a:lstStyle/>
                    <a:p>
                      <a:r>
                        <a:rPr lang="en-US">
                          <a:solidFill>
                            <a:schemeClr val="bg1">
                              <a:lumMod val="50000"/>
                              <a:lumOff val="50000"/>
                            </a:schemeClr>
                          </a:solidFill>
                        </a:rPr>
                        <a:t>Roadmap Input</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noFill/>
                  </a:tcPr>
                </a:tc>
                <a:tc>
                  <a:txBody>
                    <a:bodyPr/>
                    <a:lstStyle/>
                    <a:p>
                      <a:r>
                        <a:rPr lang="en-US">
                          <a:solidFill>
                            <a:srgbClr val="00B050"/>
                          </a:solidFill>
                        </a:rPr>
                        <a:t>Features released</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319666323"/>
                  </a:ext>
                </a:extLst>
              </a:tr>
            </a:tbl>
          </a:graphicData>
        </a:graphic>
      </p:graphicFrame>
    </p:spTree>
    <p:extLst>
      <p:ext uri="{BB962C8B-B14F-4D97-AF65-F5344CB8AC3E}">
        <p14:creationId xmlns:p14="http://schemas.microsoft.com/office/powerpoint/2010/main" val="28007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
            <a:extLst>
              <a:ext uri="{FF2B5EF4-FFF2-40B4-BE49-F238E27FC236}">
                <a16:creationId xmlns:a16="http://schemas.microsoft.com/office/drawing/2014/main" id="{C4254F1F-0ACE-DE89-4E1B-DE24B74FAAF8}"/>
              </a:ext>
            </a:extLst>
          </p:cNvPr>
          <p:cNvSpPr/>
          <p:nvPr/>
        </p:nvSpPr>
        <p:spPr>
          <a:xfrm>
            <a:off x="4873286" y="2436038"/>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Reduce Customer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Time-to-Value</a:t>
            </a:r>
          </a:p>
        </p:txBody>
      </p:sp>
      <p:sp>
        <p:nvSpPr>
          <p:cNvPr id="7" name="Rounded Rectangle 16">
            <a:extLst>
              <a:ext uri="{FF2B5EF4-FFF2-40B4-BE49-F238E27FC236}">
                <a16:creationId xmlns:a16="http://schemas.microsoft.com/office/drawing/2014/main" id="{15422B37-9010-846C-0C3F-44572101DE0C}"/>
              </a:ext>
            </a:extLst>
          </p:cNvPr>
          <p:cNvSpPr/>
          <p:nvPr/>
        </p:nvSpPr>
        <p:spPr>
          <a:xfrm>
            <a:off x="8221827" y="5204603"/>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10" name="Rounded Rectangle 55">
            <a:extLst>
              <a:ext uri="{FF2B5EF4-FFF2-40B4-BE49-F238E27FC236}">
                <a16:creationId xmlns:a16="http://schemas.microsoft.com/office/drawing/2014/main" id="{2B30DD44-C337-ED76-7FD6-3C139106263A}"/>
              </a:ext>
            </a:extLst>
          </p:cNvPr>
          <p:cNvSpPr/>
          <p:nvPr/>
        </p:nvSpPr>
        <p:spPr>
          <a:xfrm>
            <a:off x="9351719" y="5192841"/>
            <a:ext cx="1062340" cy="589037"/>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17" name="Rounded Rectangle 45">
            <a:extLst>
              <a:ext uri="{FF2B5EF4-FFF2-40B4-BE49-F238E27FC236}">
                <a16:creationId xmlns:a16="http://schemas.microsoft.com/office/drawing/2014/main" id="{BF9F22D3-51C5-2E18-C8E6-00582C4938C5}"/>
              </a:ext>
            </a:extLst>
          </p:cNvPr>
          <p:cNvSpPr/>
          <p:nvPr/>
        </p:nvSpPr>
        <p:spPr>
          <a:xfrm>
            <a:off x="8422427" y="5290576"/>
            <a:ext cx="666737" cy="4154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defRPr/>
            </a:pPr>
            <a:r>
              <a:rPr lang="en-GB" sz="900">
                <a:solidFill>
                  <a:srgbClr val="FFFFFF"/>
                </a:solidFill>
                <a:latin typeface="CiscoSansTT Light"/>
                <a:cs typeface="CiscoSansTT Light"/>
              </a:rPr>
              <a:t>Outbound/</a:t>
            </a:r>
            <a:endParaRPr lang="en-US">
              <a:solidFill>
                <a:srgbClr val="121212"/>
              </a:solidFill>
              <a:latin typeface="CiscoSansTT Light"/>
              <a:cs typeface="CiscoSansTT Light"/>
            </a:endParaRPr>
          </a:p>
          <a:p>
            <a:pPr algn="ctr">
              <a:defRPr/>
            </a:pPr>
            <a:r>
              <a:rPr lang="en-GB" sz="900">
                <a:solidFill>
                  <a:srgbClr val="FFFFFF"/>
                </a:solidFill>
                <a:latin typeface="CiscoSansTT Light"/>
                <a:cs typeface="CiscoSansTT Light"/>
              </a:rPr>
              <a:t>Routing &amp; Queuing</a:t>
            </a:r>
            <a:endParaRPr lang="en-US" sz="1800">
              <a:cs typeface="CiscoSansTT Light"/>
            </a:endParaRPr>
          </a:p>
        </p:txBody>
      </p:sp>
      <p:sp>
        <p:nvSpPr>
          <p:cNvPr id="20" name="Rounded Rectangle 45">
            <a:extLst>
              <a:ext uri="{FF2B5EF4-FFF2-40B4-BE49-F238E27FC236}">
                <a16:creationId xmlns:a16="http://schemas.microsoft.com/office/drawing/2014/main" id="{2765B41A-D3D2-F73C-D287-E2383272D708}"/>
              </a:ext>
            </a:extLst>
          </p:cNvPr>
          <p:cNvSpPr/>
          <p:nvPr/>
        </p:nvSpPr>
        <p:spPr>
          <a:xfrm>
            <a:off x="9576860" y="5348858"/>
            <a:ext cx="666737" cy="2769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Security &amp; Compliance</a:t>
            </a:r>
          </a:p>
        </p:txBody>
      </p:sp>
      <p:sp>
        <p:nvSpPr>
          <p:cNvPr id="24" name="Rounded Rectangle 13">
            <a:extLst>
              <a:ext uri="{FF2B5EF4-FFF2-40B4-BE49-F238E27FC236}">
                <a16:creationId xmlns:a16="http://schemas.microsoft.com/office/drawing/2014/main" id="{E0058FDD-5F73-2298-25C4-DB73917EBBEC}"/>
              </a:ext>
            </a:extLst>
          </p:cNvPr>
          <p:cNvSpPr/>
          <p:nvPr/>
        </p:nvSpPr>
        <p:spPr>
          <a:xfrm>
            <a:off x="10484614" y="5192841"/>
            <a:ext cx="1051471" cy="589037"/>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26" name="Rounded Rectangle 45">
            <a:extLst>
              <a:ext uri="{FF2B5EF4-FFF2-40B4-BE49-F238E27FC236}">
                <a16:creationId xmlns:a16="http://schemas.microsoft.com/office/drawing/2014/main" id="{A9D3919C-F9B7-4423-992C-37FB51222481}"/>
              </a:ext>
            </a:extLst>
          </p:cNvPr>
          <p:cNvSpPr/>
          <p:nvPr/>
        </p:nvSpPr>
        <p:spPr>
          <a:xfrm>
            <a:off x="10689786" y="5354578"/>
            <a:ext cx="666737" cy="27699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Market Access</a:t>
            </a:r>
          </a:p>
        </p:txBody>
      </p:sp>
      <p:sp>
        <p:nvSpPr>
          <p:cNvPr id="29" name="Rectangle: Rounded Corners 28">
            <a:extLst>
              <a:ext uri="{FF2B5EF4-FFF2-40B4-BE49-F238E27FC236}">
                <a16:creationId xmlns:a16="http://schemas.microsoft.com/office/drawing/2014/main" id="{8093E178-D937-29F0-9416-F8E82671E34B}"/>
              </a:ext>
            </a:extLst>
          </p:cNvPr>
          <p:cNvSpPr/>
          <p:nvPr/>
        </p:nvSpPr>
        <p:spPr>
          <a:xfrm>
            <a:off x="3852909" y="443884"/>
            <a:ext cx="8034291" cy="5728778"/>
          </a:xfrm>
          <a:prstGeom prst="roundRect">
            <a:avLst>
              <a:gd name="adj" fmla="val 5939"/>
            </a:avLst>
          </a:prstGeom>
          <a:noFill/>
          <a:ln w="6350">
            <a:gradFill flip="none" rotWithShape="1">
              <a:gsLst>
                <a:gs pos="98601">
                  <a:schemeClr val="accent1"/>
                </a:gs>
                <a:gs pos="52000">
                  <a:schemeClr val="accent2"/>
                </a:gs>
                <a:gs pos="0">
                  <a:schemeClr val="accent1"/>
                </a:gs>
              </a:gsLst>
              <a:lin ang="10800000" scaled="1"/>
              <a:tileRect/>
            </a:gra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21212"/>
              </a:solidFill>
              <a:effectLst/>
              <a:uLnTx/>
              <a:uFillTx/>
              <a:latin typeface="CiscoSansTT Light"/>
              <a:ea typeface="+mn-ea"/>
              <a:cs typeface="+mn-cs"/>
            </a:endParaRPr>
          </a:p>
        </p:txBody>
      </p:sp>
      <p:sp>
        <p:nvSpPr>
          <p:cNvPr id="36" name="TextBox 35">
            <a:extLst>
              <a:ext uri="{FF2B5EF4-FFF2-40B4-BE49-F238E27FC236}">
                <a16:creationId xmlns:a16="http://schemas.microsoft.com/office/drawing/2014/main" id="{0872EED3-769B-A0C0-26B8-3401674F007C}"/>
              </a:ext>
            </a:extLst>
          </p:cNvPr>
          <p:cNvSpPr txBox="1"/>
          <p:nvPr/>
        </p:nvSpPr>
        <p:spPr>
          <a:xfrm>
            <a:off x="4088781" y="3379088"/>
            <a:ext cx="3555578" cy="2677656"/>
          </a:xfrm>
          <a:prstGeom prst="rect">
            <a:avLst/>
          </a:prstGeom>
          <a:noFill/>
        </p:spPr>
        <p:txBody>
          <a:bodyPr wrap="square" rtlCol="0">
            <a:spAutoFit/>
          </a:bodyPr>
          <a:lstStyle/>
          <a:p>
            <a:pPr marL="0" marR="0" lvl="0" indent="0" defTabSz="92637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flip="none" rotWithShape="1">
                  <a:gsLst>
                    <a:gs pos="5000">
                      <a:srgbClr val="00BCF5"/>
                    </a:gs>
                    <a:gs pos="100000">
                      <a:srgbClr val="82CF5F"/>
                    </a:gs>
                  </a:gsLst>
                  <a:lin ang="0" scaled="1"/>
                  <a:tileRect/>
                </a:gradFill>
                <a:effectLst/>
                <a:uLnTx/>
                <a:uFillTx/>
                <a:latin typeface="CiscoSansTT Light"/>
                <a:ea typeface="+mn-ea"/>
                <a:cs typeface="+mn-cs"/>
              </a:rPr>
              <a:t>Leadership Teams focused on delivering specific customer outcomes by building innovative solutions</a:t>
            </a:r>
          </a:p>
        </p:txBody>
      </p:sp>
      <p:sp>
        <p:nvSpPr>
          <p:cNvPr id="53" name="Title 3">
            <a:extLst>
              <a:ext uri="{FF2B5EF4-FFF2-40B4-BE49-F238E27FC236}">
                <a16:creationId xmlns:a16="http://schemas.microsoft.com/office/drawing/2014/main" id="{D2FC44F7-CF19-EE5A-6EAF-CEF05F8EBFC0}"/>
              </a:ext>
            </a:extLst>
          </p:cNvPr>
          <p:cNvSpPr>
            <a:spLocks noGrp="1"/>
          </p:cNvSpPr>
          <p:nvPr>
            <p:ph type="title"/>
          </p:nvPr>
        </p:nvSpPr>
        <p:spPr>
          <a:xfrm>
            <a:off x="546873" y="340367"/>
            <a:ext cx="2762767" cy="1938992"/>
          </a:xfrm>
        </p:spPr>
        <p:txBody>
          <a:bodyPr/>
          <a:lstStyle/>
          <a:p>
            <a:r>
              <a:rPr lang="en-US" sz="3200"/>
              <a:t>Contact Center </a:t>
            </a:r>
            <a:br>
              <a:rPr lang="en-US" sz="3200"/>
            </a:br>
            <a:r>
              <a:rPr lang="en-US" sz="3200"/>
              <a:t>PM|GTM Leadership </a:t>
            </a:r>
            <a:br>
              <a:rPr lang="en-US"/>
            </a:br>
            <a:endParaRPr lang="en-US" sz="4400"/>
          </a:p>
        </p:txBody>
      </p:sp>
      <p:sp>
        <p:nvSpPr>
          <p:cNvPr id="11" name="Rectangle: Rounded Corners 153">
            <a:extLst>
              <a:ext uri="{FF2B5EF4-FFF2-40B4-BE49-F238E27FC236}">
                <a16:creationId xmlns:a16="http://schemas.microsoft.com/office/drawing/2014/main" id="{CD641BDE-CEC1-7603-CB3E-5966AE4250A0}"/>
              </a:ext>
            </a:extLst>
          </p:cNvPr>
          <p:cNvSpPr/>
          <p:nvPr/>
        </p:nvSpPr>
        <p:spPr>
          <a:xfrm>
            <a:off x="5998399" y="816108"/>
            <a:ext cx="1051471" cy="15611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endParaRPr lang="en-US" sz="1100" b="1">
              <a:solidFill>
                <a:srgbClr val="FFFFFF"/>
              </a:solidFill>
              <a:latin typeface="CiscoSansTT Light"/>
              <a:cs typeface="CiscoSansTT Light"/>
            </a:endParaRPr>
          </a:p>
          <a:p>
            <a:pPr marL="0" marR="0" lvl="0" indent="0" algn="ctr" defTabSz="926372">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a:cs typeface="CiscoSansTT Light"/>
            </a:endParaRP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Rajen </a:t>
            </a: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Goel</a:t>
            </a:r>
            <a:endParaRPr lang="en-US">
              <a:latin typeface="CiscoSansTT Light"/>
              <a:cs typeface="CiscoSansTT Light"/>
            </a:endParaRPr>
          </a:p>
        </p:txBody>
      </p:sp>
      <p:sp>
        <p:nvSpPr>
          <p:cNvPr id="12" name="Rectangle: Rounded Corners 153">
            <a:extLst>
              <a:ext uri="{FF2B5EF4-FFF2-40B4-BE49-F238E27FC236}">
                <a16:creationId xmlns:a16="http://schemas.microsoft.com/office/drawing/2014/main" id="{A57B7784-BDA7-54D4-48F7-32276431C03E}"/>
              </a:ext>
            </a:extLst>
          </p:cNvPr>
          <p:cNvSpPr/>
          <p:nvPr/>
        </p:nvSpPr>
        <p:spPr>
          <a:xfrm>
            <a:off x="9384114" y="821237"/>
            <a:ext cx="1056659" cy="1558751"/>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Emerik Giorgetti</a:t>
            </a:r>
          </a:p>
        </p:txBody>
      </p:sp>
      <p:sp>
        <p:nvSpPr>
          <p:cNvPr id="21" name="Rectangle: Rounded Corners 153">
            <a:extLst>
              <a:ext uri="{FF2B5EF4-FFF2-40B4-BE49-F238E27FC236}">
                <a16:creationId xmlns:a16="http://schemas.microsoft.com/office/drawing/2014/main" id="{74BA6831-022C-6ADE-1630-07BB0E2AC41D}"/>
              </a:ext>
            </a:extLst>
          </p:cNvPr>
          <p:cNvSpPr/>
          <p:nvPr/>
        </p:nvSpPr>
        <p:spPr>
          <a:xfrm>
            <a:off x="7123512" y="814750"/>
            <a:ext cx="1056659" cy="1568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a:ea typeface="+mn-ea"/>
              <a:cs typeface="CiscoSansTT Light"/>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Arvi Krishnaswamy</a:t>
            </a:r>
          </a:p>
        </p:txBody>
      </p:sp>
      <p:sp>
        <p:nvSpPr>
          <p:cNvPr id="22" name="Rectangle: Rounded Corners 153">
            <a:extLst>
              <a:ext uri="{FF2B5EF4-FFF2-40B4-BE49-F238E27FC236}">
                <a16:creationId xmlns:a16="http://schemas.microsoft.com/office/drawing/2014/main" id="{281B9970-9CAF-ACCD-C6D1-D6C76407EBE6}"/>
              </a:ext>
            </a:extLst>
          </p:cNvPr>
          <p:cNvSpPr/>
          <p:nvPr/>
        </p:nvSpPr>
        <p:spPr>
          <a:xfrm>
            <a:off x="10514413" y="816689"/>
            <a:ext cx="1053946" cy="15548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Girish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Variyath</a:t>
            </a:r>
          </a:p>
        </p:txBody>
      </p:sp>
      <p:pic>
        <p:nvPicPr>
          <p:cNvPr id="27" name="Picture 26">
            <a:extLst>
              <a:ext uri="{FF2B5EF4-FFF2-40B4-BE49-F238E27FC236}">
                <a16:creationId xmlns:a16="http://schemas.microsoft.com/office/drawing/2014/main" id="{90B0C67E-6D4B-0095-65C0-2301B03D4690}"/>
              </a:ext>
            </a:extLst>
          </p:cNvPr>
          <p:cNvPicPr>
            <a:picLocks noChangeAspect="1"/>
          </p:cNvPicPr>
          <p:nvPr/>
        </p:nvPicPr>
        <p:blipFill rotWithShape="1">
          <a:blip r:embed="rId3"/>
          <a:srcRect t="1764" b="22853"/>
          <a:stretch/>
        </p:blipFill>
        <p:spPr>
          <a:xfrm>
            <a:off x="10596244" y="891353"/>
            <a:ext cx="905124" cy="914400"/>
          </a:xfrm>
          <a:prstGeom prst="ellipse">
            <a:avLst/>
          </a:prstGeom>
          <a:ln>
            <a:noFill/>
          </a:ln>
        </p:spPr>
      </p:pic>
      <p:pic>
        <p:nvPicPr>
          <p:cNvPr id="28" name="Picture 27">
            <a:extLst>
              <a:ext uri="{FF2B5EF4-FFF2-40B4-BE49-F238E27FC236}">
                <a16:creationId xmlns:a16="http://schemas.microsoft.com/office/drawing/2014/main" id="{B88900A5-6DCD-2497-C98F-2D921C24E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4" t="2338" r="3819" b="11078"/>
          <a:stretch/>
        </p:blipFill>
        <p:spPr bwMode="auto">
          <a:xfrm>
            <a:off x="7194640" y="891353"/>
            <a:ext cx="914400" cy="914400"/>
          </a:xfrm>
          <a:prstGeom prst="ellipse">
            <a:avLst/>
          </a:prstGeom>
          <a:noFill/>
          <a:extLst>
            <a:ext uri="{909E8E84-426E-40DD-AFC4-6F175D3DCCD1}">
              <a14:hiddenFill xmlns:a14="http://schemas.microsoft.com/office/drawing/2010/main">
                <a:solidFill>
                  <a:srgbClr val="FFFFFF"/>
                </a:solidFill>
              </a14:hiddenFill>
            </a:ext>
          </a:extLst>
        </p:spPr>
      </p:pic>
      <p:sp>
        <p:nvSpPr>
          <p:cNvPr id="30" name="Rectangle: Rounded Corners 153">
            <a:extLst>
              <a:ext uri="{FF2B5EF4-FFF2-40B4-BE49-F238E27FC236}">
                <a16:creationId xmlns:a16="http://schemas.microsoft.com/office/drawing/2014/main" id="{8F113FEE-23AB-E867-52FB-66ACB206154C}"/>
              </a:ext>
            </a:extLst>
          </p:cNvPr>
          <p:cNvSpPr/>
          <p:nvPr/>
        </p:nvSpPr>
        <p:spPr>
          <a:xfrm>
            <a:off x="10513392" y="3573095"/>
            <a:ext cx="1051472" cy="15611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Rahul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Dubey</a:t>
            </a:r>
          </a:p>
        </p:txBody>
      </p:sp>
      <p:pic>
        <p:nvPicPr>
          <p:cNvPr id="32" name="Picture 31">
            <a:extLst>
              <a:ext uri="{FF2B5EF4-FFF2-40B4-BE49-F238E27FC236}">
                <a16:creationId xmlns:a16="http://schemas.microsoft.com/office/drawing/2014/main" id="{05D3F930-715F-624B-49AA-9C34C8FEBFB5}"/>
              </a:ext>
            </a:extLst>
          </p:cNvPr>
          <p:cNvPicPr>
            <a:picLocks noChangeAspect="1"/>
          </p:cNvPicPr>
          <p:nvPr/>
        </p:nvPicPr>
        <p:blipFill rotWithShape="1">
          <a:blip r:embed="rId5"/>
          <a:srcRect t="13320" b="11679"/>
          <a:stretch/>
        </p:blipFill>
        <p:spPr>
          <a:xfrm>
            <a:off x="6066934" y="901077"/>
            <a:ext cx="914400" cy="914400"/>
          </a:xfrm>
          <a:prstGeom prst="ellipse">
            <a:avLst/>
          </a:prstGeom>
        </p:spPr>
      </p:pic>
      <p:sp>
        <p:nvSpPr>
          <p:cNvPr id="33" name="Rectangle: Rounded Corners 153">
            <a:extLst>
              <a:ext uri="{FF2B5EF4-FFF2-40B4-BE49-F238E27FC236}">
                <a16:creationId xmlns:a16="http://schemas.microsoft.com/office/drawing/2014/main" id="{EB01A20D-129D-B8EA-6C97-3D68210DBA81}"/>
              </a:ext>
            </a:extLst>
          </p:cNvPr>
          <p:cNvSpPr/>
          <p:nvPr/>
        </p:nvSpPr>
        <p:spPr>
          <a:xfrm>
            <a:off x="8253813" y="818042"/>
            <a:ext cx="1056659" cy="15611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a:ea typeface="+mn-ea"/>
              <a:cs typeface="CiscoSansTT Light"/>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Daniel Jonathan Valik </a:t>
            </a:r>
          </a:p>
        </p:txBody>
      </p:sp>
      <p:pic>
        <p:nvPicPr>
          <p:cNvPr id="34" name="Picture 33">
            <a:extLst>
              <a:ext uri="{FF2B5EF4-FFF2-40B4-BE49-F238E27FC236}">
                <a16:creationId xmlns:a16="http://schemas.microsoft.com/office/drawing/2014/main" id="{46706BF0-26D1-7778-3570-71837AC5CBD2}"/>
              </a:ext>
            </a:extLst>
          </p:cNvPr>
          <p:cNvPicPr>
            <a:picLocks noChangeAspect="1"/>
          </p:cNvPicPr>
          <p:nvPr/>
        </p:nvPicPr>
        <p:blipFill rotWithShape="1">
          <a:blip r:embed="rId6"/>
          <a:srcRect l="10886" t="6543" r="14596" b="3950"/>
          <a:stretch/>
        </p:blipFill>
        <p:spPr>
          <a:xfrm>
            <a:off x="8332877" y="901077"/>
            <a:ext cx="911795" cy="914400"/>
          </a:xfrm>
          <a:prstGeom prst="ellipse">
            <a:avLst/>
          </a:prstGeom>
          <a:ln>
            <a:noFill/>
          </a:ln>
        </p:spPr>
      </p:pic>
      <p:pic>
        <p:nvPicPr>
          <p:cNvPr id="37" name="Picture 36">
            <a:extLst>
              <a:ext uri="{FF2B5EF4-FFF2-40B4-BE49-F238E27FC236}">
                <a16:creationId xmlns:a16="http://schemas.microsoft.com/office/drawing/2014/main" id="{356437C2-AA69-C47C-4173-417929C2761B}"/>
              </a:ext>
            </a:extLst>
          </p:cNvPr>
          <p:cNvPicPr>
            <a:picLocks noChangeAspect="1"/>
          </p:cNvPicPr>
          <p:nvPr/>
        </p:nvPicPr>
        <p:blipFill rotWithShape="1">
          <a:blip r:embed="rId7"/>
          <a:srcRect l="-332" t="1011" r="332" b="23988"/>
          <a:stretch/>
        </p:blipFill>
        <p:spPr>
          <a:xfrm>
            <a:off x="9455243" y="901077"/>
            <a:ext cx="914400" cy="914400"/>
          </a:xfrm>
          <a:prstGeom prst="ellipse">
            <a:avLst/>
          </a:prstGeom>
        </p:spPr>
      </p:pic>
      <p:sp>
        <p:nvSpPr>
          <p:cNvPr id="38" name="Rectangle: Rounded Corners 153">
            <a:extLst>
              <a:ext uri="{FF2B5EF4-FFF2-40B4-BE49-F238E27FC236}">
                <a16:creationId xmlns:a16="http://schemas.microsoft.com/office/drawing/2014/main" id="{1DA430EF-CA14-4DB9-6688-03286EF1C31D}"/>
              </a:ext>
            </a:extLst>
          </p:cNvPr>
          <p:cNvSpPr/>
          <p:nvPr/>
        </p:nvSpPr>
        <p:spPr>
          <a:xfrm>
            <a:off x="4873286" y="822568"/>
            <a:ext cx="1051471" cy="15611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Rui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Brettes</a:t>
            </a:r>
          </a:p>
        </p:txBody>
      </p:sp>
      <p:pic>
        <p:nvPicPr>
          <p:cNvPr id="39" name="Picture 38">
            <a:extLst>
              <a:ext uri="{FF2B5EF4-FFF2-40B4-BE49-F238E27FC236}">
                <a16:creationId xmlns:a16="http://schemas.microsoft.com/office/drawing/2014/main" id="{B5C19E55-A4A6-C203-8FE0-92C5918FA353}"/>
              </a:ext>
            </a:extLst>
          </p:cNvPr>
          <p:cNvPicPr>
            <a:picLocks noChangeAspect="1"/>
          </p:cNvPicPr>
          <p:nvPr/>
        </p:nvPicPr>
        <p:blipFill rotWithShape="1">
          <a:blip r:embed="rId8"/>
          <a:srcRect t="4642" b="20359"/>
          <a:stretch/>
        </p:blipFill>
        <p:spPr>
          <a:xfrm>
            <a:off x="4950054" y="901077"/>
            <a:ext cx="914400" cy="914400"/>
          </a:xfrm>
          <a:prstGeom prst="ellipse">
            <a:avLst/>
          </a:prstGeom>
        </p:spPr>
      </p:pic>
      <p:sp>
        <p:nvSpPr>
          <p:cNvPr id="43" name="Rectangle: Rounded Corners 153">
            <a:extLst>
              <a:ext uri="{FF2B5EF4-FFF2-40B4-BE49-F238E27FC236}">
                <a16:creationId xmlns:a16="http://schemas.microsoft.com/office/drawing/2014/main" id="{050C4C2C-2190-3B34-4CB9-842894AD5AD5}"/>
              </a:ext>
            </a:extLst>
          </p:cNvPr>
          <p:cNvSpPr/>
          <p:nvPr/>
        </p:nvSpPr>
        <p:spPr>
          <a:xfrm>
            <a:off x="9361678" y="3575919"/>
            <a:ext cx="1059253" cy="15548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endParaRPr lang="en-US" sz="1100" b="1">
              <a:solidFill>
                <a:srgbClr val="FFFFFF"/>
              </a:solidFill>
              <a:latin typeface="CiscoSansTT Light"/>
              <a:cs typeface="CiscoSansTT Light"/>
            </a:endParaRP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Raj </a:t>
            </a: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Kumar</a:t>
            </a:r>
            <a:endParaRPr lang="en-US">
              <a:latin typeface="CiscoSansTT Light"/>
              <a:cs typeface="CiscoSansTT Light"/>
            </a:endParaRPr>
          </a:p>
        </p:txBody>
      </p:sp>
      <p:sp>
        <p:nvSpPr>
          <p:cNvPr id="46" name="Rectangle: Rounded Corners 153">
            <a:extLst>
              <a:ext uri="{FF2B5EF4-FFF2-40B4-BE49-F238E27FC236}">
                <a16:creationId xmlns:a16="http://schemas.microsoft.com/office/drawing/2014/main" id="{BAD364A9-0EBA-5E6F-A69E-A715A8150359}"/>
              </a:ext>
            </a:extLst>
          </p:cNvPr>
          <p:cNvSpPr/>
          <p:nvPr/>
        </p:nvSpPr>
        <p:spPr>
          <a:xfrm>
            <a:off x="8221827" y="3573095"/>
            <a:ext cx="1051471" cy="15548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45720" rIns="0" bIns="4572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endParaRPr lang="en-US" sz="1100" b="1">
              <a:solidFill>
                <a:srgbClr val="FFFFFF"/>
              </a:solidFill>
              <a:latin typeface="CiscoSansTT Light"/>
              <a:cs typeface="CiscoSansTT Light"/>
            </a:endParaRPr>
          </a:p>
          <a:p>
            <a:pPr algn="ctr">
              <a:defRPr/>
            </a:pPr>
            <a:endParaRPr lang="en-US" sz="1100" b="1">
              <a:solidFill>
                <a:srgbClr val="FFFFFF"/>
              </a:solidFill>
              <a:latin typeface="CiscoSansTT Light"/>
              <a:cs typeface="CiscoSansTT Light"/>
            </a:endParaRPr>
          </a:p>
          <a:p>
            <a:pPr algn="ctr">
              <a:defRPr/>
            </a:pPr>
            <a:endParaRPr lang="en-US" sz="1100" b="1">
              <a:solidFill>
                <a:srgbClr val="FFFFFF"/>
              </a:solidFill>
              <a:latin typeface="CiscoSansTT Light"/>
              <a:cs typeface="CiscoSansTT Light"/>
            </a:endParaRPr>
          </a:p>
          <a:p>
            <a:pPr algn="ctr">
              <a:defRPr/>
            </a:pPr>
            <a:endParaRPr lang="en-US" sz="1100" b="1">
              <a:solidFill>
                <a:srgbClr val="FFFFFF"/>
              </a:solidFill>
              <a:latin typeface="CiscoSansTT Light"/>
              <a:cs typeface="CiscoSansTT Light"/>
            </a:endParaRPr>
          </a:p>
          <a:p>
            <a:pPr algn="ctr">
              <a:defRPr/>
            </a:pPr>
            <a:endParaRPr lang="en-US" sz="1100" b="1">
              <a:solidFill>
                <a:srgbClr val="FFFFFF"/>
              </a:solidFill>
              <a:latin typeface="CiscoSansTT Light"/>
              <a:cs typeface="CiscoSansTT Light"/>
            </a:endParaRP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Sandeep </a:t>
            </a:r>
          </a:p>
          <a:p>
            <a:pPr marL="0" marR="0" lvl="0" indent="0" algn="ctr" defTabSz="926372">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Light"/>
                <a:cs typeface="CiscoSansTT Light"/>
              </a:rPr>
              <a:t>Bajaj</a:t>
            </a:r>
            <a:endParaRPr lang="en-US"/>
          </a:p>
        </p:txBody>
      </p:sp>
      <p:sp>
        <p:nvSpPr>
          <p:cNvPr id="47" name="Rectangle: Rounded Corners 153">
            <a:extLst>
              <a:ext uri="{FF2B5EF4-FFF2-40B4-BE49-F238E27FC236}">
                <a16:creationId xmlns:a16="http://schemas.microsoft.com/office/drawing/2014/main" id="{05A11A5D-59D4-6DB9-3025-3B5EAF41F54C}"/>
              </a:ext>
            </a:extLst>
          </p:cNvPr>
          <p:cNvSpPr/>
          <p:nvPr/>
        </p:nvSpPr>
        <p:spPr>
          <a:xfrm>
            <a:off x="546873" y="1864797"/>
            <a:ext cx="2272363" cy="1011448"/>
          </a:xfrm>
          <a:prstGeom prst="roundRect">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path path="circle">
              <a:fillToRect t="100000" r="100000"/>
            </a:path>
            <a:tileRect l="-100000" b="-100000"/>
          </a:gra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r"/>
            <a:r>
              <a:rPr lang="en-US" sz="1200" b="1">
                <a:solidFill>
                  <a:schemeClr val="bg1"/>
                </a:solidFill>
                <a:latin typeface="CiscoSansTT Light" panose="020B0503020201020303" pitchFamily="34" charset="0"/>
                <a:cs typeface="CiscoSansTT Light" panose="020B0503020201020303" pitchFamily="34" charset="0"/>
              </a:rPr>
              <a:t>Jono Luk</a:t>
            </a:r>
          </a:p>
          <a:p>
            <a:pPr algn="r"/>
            <a:r>
              <a:rPr lang="en-US" sz="1200">
                <a:solidFill>
                  <a:schemeClr val="bg1"/>
                </a:solidFill>
                <a:latin typeface="CiscoSansTT Light" panose="020B0503020201020303" pitchFamily="34" charset="0"/>
                <a:cs typeface="CiscoSansTT Light" panose="020B0503020201020303" pitchFamily="34" charset="0"/>
              </a:rPr>
              <a:t>Product | GTM</a:t>
            </a:r>
          </a:p>
        </p:txBody>
      </p:sp>
      <p:pic>
        <p:nvPicPr>
          <p:cNvPr id="48" name="Picture 47">
            <a:extLst>
              <a:ext uri="{FF2B5EF4-FFF2-40B4-BE49-F238E27FC236}">
                <a16:creationId xmlns:a16="http://schemas.microsoft.com/office/drawing/2014/main" id="{C998B793-3AED-806F-5BA1-9ADA6F4E4B4A}"/>
              </a:ext>
            </a:extLst>
          </p:cNvPr>
          <p:cNvPicPr>
            <a:picLocks noChangeAspect="1"/>
          </p:cNvPicPr>
          <p:nvPr/>
        </p:nvPicPr>
        <p:blipFill rotWithShape="1">
          <a:blip r:embed="rId9"/>
          <a:srcRect t="4986" b="19846"/>
          <a:stretch/>
        </p:blipFill>
        <p:spPr>
          <a:xfrm>
            <a:off x="635232" y="1913321"/>
            <a:ext cx="914400" cy="914400"/>
          </a:xfrm>
          <a:prstGeom prst="ellipse">
            <a:avLst/>
          </a:prstGeom>
        </p:spPr>
      </p:pic>
      <p:sp>
        <p:nvSpPr>
          <p:cNvPr id="49" name="Rounded Rectangle 16">
            <a:extLst>
              <a:ext uri="{FF2B5EF4-FFF2-40B4-BE49-F238E27FC236}">
                <a16:creationId xmlns:a16="http://schemas.microsoft.com/office/drawing/2014/main" id="{B7DC0EED-5652-242D-1FB9-DC51DC1A4B30}"/>
              </a:ext>
            </a:extLst>
          </p:cNvPr>
          <p:cNvSpPr/>
          <p:nvPr/>
        </p:nvSpPr>
        <p:spPr>
          <a:xfrm>
            <a:off x="10514413" y="2440302"/>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900">
                <a:solidFill>
                  <a:srgbClr val="FFFFFF"/>
                </a:solidFill>
                <a:latin typeface="CiscoSansTT Light" panose="020B0503020201020303" pitchFamily="34" charset="0"/>
                <a:cs typeface="CiscoSansTT Light" panose="020B0503020201020303" pitchFamily="34" charset="0"/>
              </a:rPr>
              <a:t>Webex CCE and CC</a:t>
            </a:r>
          </a:p>
        </p:txBody>
      </p:sp>
      <p:pic>
        <p:nvPicPr>
          <p:cNvPr id="1026" name="Picture 2" descr="Raj Kumar">
            <a:extLst>
              <a:ext uri="{FF2B5EF4-FFF2-40B4-BE49-F238E27FC236}">
                <a16:creationId xmlns:a16="http://schemas.microsoft.com/office/drawing/2014/main" id="{4BC26CAF-0C57-3902-EA1F-468FE7DEC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8378" y="3644388"/>
            <a:ext cx="897445" cy="897445"/>
          </a:xfrm>
          <a:prstGeom prst="ellipse">
            <a:avLst/>
          </a:prstGeom>
          <a:extLst>
            <a:ext uri="{909E8E84-426E-40DD-AFC4-6F175D3DCCD1}">
              <a14:hiddenFill xmlns:a14="http://schemas.microsoft.com/office/drawing/2010/main">
                <a:solidFill>
                  <a:srgbClr val="FFFFFF"/>
                </a:solidFill>
              </a14:hiddenFill>
            </a:ext>
          </a:extLst>
        </p:spPr>
      </p:pic>
      <p:sp>
        <p:nvSpPr>
          <p:cNvPr id="52" name="Rectangle: Rounded Corners 153">
            <a:extLst>
              <a:ext uri="{FF2B5EF4-FFF2-40B4-BE49-F238E27FC236}">
                <a16:creationId xmlns:a16="http://schemas.microsoft.com/office/drawing/2014/main" id="{611F2450-4B3E-6C0F-0F65-990BDC05FCA9}"/>
              </a:ext>
            </a:extLst>
          </p:cNvPr>
          <p:cNvSpPr/>
          <p:nvPr/>
        </p:nvSpPr>
        <p:spPr>
          <a:xfrm>
            <a:off x="595278" y="4613911"/>
            <a:ext cx="1031383" cy="1558751"/>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Zack Taylor</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000" b="1">
                <a:solidFill>
                  <a:schemeClr val="bg1">
                    <a:lumMod val="50000"/>
                    <a:lumOff val="50000"/>
                  </a:schemeClr>
                </a:solidFill>
                <a:latin typeface="CiscoSansTT Light" panose="020B0503020201020303" pitchFamily="34" charset="0"/>
                <a:cs typeface="CiscoSansTT Light" panose="020B0503020201020303" pitchFamily="34" charset="0"/>
              </a:rPr>
              <a:t>Strategic Communication</a:t>
            </a:r>
            <a:endParaRPr kumimoji="0" lang="en-US" sz="1000" b="1" i="0" u="none" strike="noStrike" kern="1200" cap="none" spc="0" normalizeH="0" baseline="0" noProof="0">
              <a:ln>
                <a:noFill/>
              </a:ln>
              <a:solidFill>
                <a:schemeClr val="bg1">
                  <a:lumMod val="50000"/>
                  <a:lumOff val="50000"/>
                </a:schemeClr>
              </a:solidFill>
              <a:effectLst/>
              <a:uLnTx/>
              <a:uFillTx/>
              <a:latin typeface="CiscoSansTT Light" panose="020B0503020201020303" pitchFamily="34" charset="0"/>
              <a:ea typeface="+mn-ea"/>
              <a:cs typeface="CiscoSansTT Light" panose="020B0503020201020303" pitchFamily="34" charset="0"/>
            </a:endParaRPr>
          </a:p>
        </p:txBody>
      </p:sp>
      <p:sp>
        <p:nvSpPr>
          <p:cNvPr id="55" name="Rectangle: Rounded Corners 153">
            <a:extLst>
              <a:ext uri="{FF2B5EF4-FFF2-40B4-BE49-F238E27FC236}">
                <a16:creationId xmlns:a16="http://schemas.microsoft.com/office/drawing/2014/main" id="{827B1301-2278-CFC1-2DCB-69EE132BC3C6}"/>
              </a:ext>
            </a:extLst>
          </p:cNvPr>
          <p:cNvSpPr/>
          <p:nvPr/>
        </p:nvSpPr>
        <p:spPr>
          <a:xfrm>
            <a:off x="1765820" y="4613911"/>
            <a:ext cx="1045163" cy="1561100"/>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r>
              <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Kevin McPartlan</a:t>
            </a:r>
          </a:p>
          <a:p>
            <a:pPr algn="ctr">
              <a:defRPr/>
            </a:pPr>
            <a:r>
              <a:rPr lang="en-US" sz="1000" b="1">
                <a:solidFill>
                  <a:schemeClr val="bg1">
                    <a:lumMod val="50000"/>
                    <a:lumOff val="50000"/>
                  </a:schemeClr>
                </a:solidFill>
                <a:latin typeface="CiscoSansTT Light" panose="020B0503020201020303" pitchFamily="34" charset="0"/>
                <a:cs typeface="CiscoSansTT Light" panose="020B0503020201020303" pitchFamily="34" charset="0"/>
              </a:rPr>
              <a:t>Offer Management</a:t>
            </a:r>
            <a:endParaRPr kumimoji="0" lang="en-US" sz="1000" b="1" i="0" u="none" strike="noStrike" kern="1200" cap="none" spc="0" normalizeH="0" baseline="0" noProof="0">
              <a:ln>
                <a:noFill/>
              </a:ln>
              <a:solidFill>
                <a:schemeClr val="bg1">
                  <a:lumMod val="50000"/>
                  <a:lumOff val="50000"/>
                </a:schemeClr>
              </a:solidFill>
              <a:effectLst/>
              <a:uLnTx/>
              <a:uFillTx/>
              <a:latin typeface="CiscoSansTT Light" panose="020B0503020201020303" pitchFamily="34" charset="0"/>
              <a:ea typeface="+mn-ea"/>
              <a:cs typeface="CiscoSansTT Light" panose="020B0503020201020303" pitchFamily="34" charset="0"/>
            </a:endParaRPr>
          </a:p>
        </p:txBody>
      </p:sp>
      <p:pic>
        <p:nvPicPr>
          <p:cNvPr id="57" name="Picture 56">
            <a:extLst>
              <a:ext uri="{FF2B5EF4-FFF2-40B4-BE49-F238E27FC236}">
                <a16:creationId xmlns:a16="http://schemas.microsoft.com/office/drawing/2014/main" id="{70639090-8A5D-BF74-FF02-71EF31C93FA4}"/>
              </a:ext>
            </a:extLst>
          </p:cNvPr>
          <p:cNvPicPr>
            <a:picLocks noChangeAspect="1"/>
          </p:cNvPicPr>
          <p:nvPr/>
        </p:nvPicPr>
        <p:blipFill>
          <a:blip r:embed="rId11"/>
          <a:srcRect t="8910" b="8910"/>
          <a:stretch/>
        </p:blipFill>
        <p:spPr>
          <a:xfrm>
            <a:off x="1831201" y="4661448"/>
            <a:ext cx="914400" cy="914400"/>
          </a:xfrm>
          <a:prstGeom prst="ellipse">
            <a:avLst/>
          </a:prstGeom>
          <a:ln>
            <a:noFill/>
          </a:ln>
        </p:spPr>
      </p:pic>
      <p:sp>
        <p:nvSpPr>
          <p:cNvPr id="61" name="Rectangle: Rounded Corners 153">
            <a:extLst>
              <a:ext uri="{FF2B5EF4-FFF2-40B4-BE49-F238E27FC236}">
                <a16:creationId xmlns:a16="http://schemas.microsoft.com/office/drawing/2014/main" id="{99244B4A-27BF-BBC2-A8CA-924C4EAC2843}"/>
              </a:ext>
            </a:extLst>
          </p:cNvPr>
          <p:cNvSpPr/>
          <p:nvPr/>
        </p:nvSpPr>
        <p:spPr>
          <a:xfrm>
            <a:off x="566975" y="2955371"/>
            <a:ext cx="1050915" cy="1561100"/>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r>
              <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Willem Evert Nijenhuis</a:t>
            </a:r>
          </a:p>
          <a:p>
            <a:pPr algn="ctr">
              <a:defRPr/>
            </a:pPr>
            <a:r>
              <a:rPr kumimoji="0" lang="en-US" sz="1000" b="1" i="0" u="none" strike="noStrike" kern="1200" cap="none" spc="0" normalizeH="0" baseline="0" noProof="0">
                <a:ln>
                  <a:noFill/>
                </a:ln>
                <a:solidFill>
                  <a:schemeClr val="bg1">
                    <a:lumMod val="50000"/>
                    <a:lumOff val="50000"/>
                  </a:schemeClr>
                </a:solidFill>
                <a:effectLst/>
                <a:uLnTx/>
                <a:uFillTx/>
                <a:latin typeface="CiscoSansTT Light" panose="020B0503020201020303" pitchFamily="34" charset="0"/>
                <a:ea typeface="+mn-ea"/>
                <a:cs typeface="CiscoSansTT Light" panose="020B0503020201020303" pitchFamily="34" charset="0"/>
              </a:rPr>
              <a:t>Contact Center Product</a:t>
            </a:r>
          </a:p>
        </p:txBody>
      </p:sp>
      <p:sp>
        <p:nvSpPr>
          <p:cNvPr id="63" name="Rectangle: Rounded Corners 153">
            <a:extLst>
              <a:ext uri="{FF2B5EF4-FFF2-40B4-BE49-F238E27FC236}">
                <a16:creationId xmlns:a16="http://schemas.microsoft.com/office/drawing/2014/main" id="{ED641B4C-4EC8-2750-1B77-D56208B90700}"/>
              </a:ext>
            </a:extLst>
          </p:cNvPr>
          <p:cNvSpPr/>
          <p:nvPr/>
        </p:nvSpPr>
        <p:spPr>
          <a:xfrm>
            <a:off x="1767136" y="2955371"/>
            <a:ext cx="1050915" cy="1561100"/>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algn="ctr">
              <a:defRPr/>
            </a:pPr>
            <a:r>
              <a:rPr lang="en-US" sz="1000" b="1">
                <a:solidFill>
                  <a:srgbClr val="FFFFFF"/>
                </a:solidFill>
                <a:latin typeface="CiscoSansTT Light" panose="020B0503020201020303" pitchFamily="34" charset="0"/>
                <a:cs typeface="CiscoSansTT Light" panose="020B0503020201020303" pitchFamily="34" charset="0"/>
              </a:rPr>
              <a:t>Connie Tang</a:t>
            </a:r>
          </a:p>
          <a:p>
            <a:pPr algn="ctr">
              <a:defRPr/>
            </a:pPr>
            <a:r>
              <a:rPr kumimoji="0" lang="en-US" sz="1000" b="1" i="0" u="none" strike="noStrike" kern="1200" cap="none" spc="0" normalizeH="0" baseline="0" noProof="0">
                <a:ln>
                  <a:noFill/>
                </a:ln>
                <a:solidFill>
                  <a:schemeClr val="bg1">
                    <a:lumMod val="50000"/>
                    <a:lumOff val="50000"/>
                  </a:schemeClr>
                </a:solidFill>
                <a:effectLst/>
                <a:uLnTx/>
                <a:uFillTx/>
                <a:latin typeface="CiscoSansTT Light" panose="020B0503020201020303" pitchFamily="34" charset="0"/>
                <a:ea typeface="+mn-ea"/>
                <a:cs typeface="CiscoSansTT Light" panose="020B0503020201020303" pitchFamily="34" charset="0"/>
              </a:rPr>
              <a:t>Developer Platform</a:t>
            </a:r>
          </a:p>
        </p:txBody>
      </p:sp>
      <p:sp>
        <p:nvSpPr>
          <p:cNvPr id="1024" name="Rounded Rectangle 4">
            <a:extLst>
              <a:ext uri="{FF2B5EF4-FFF2-40B4-BE49-F238E27FC236}">
                <a16:creationId xmlns:a16="http://schemas.microsoft.com/office/drawing/2014/main" id="{C42AFA92-6564-47B4-7E0D-2073FFC80861}"/>
              </a:ext>
            </a:extLst>
          </p:cNvPr>
          <p:cNvSpPr/>
          <p:nvPr/>
        </p:nvSpPr>
        <p:spPr>
          <a:xfrm>
            <a:off x="6000838" y="2431830"/>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Drive efficiency with Orchestration &amp; Automation</a:t>
            </a:r>
          </a:p>
        </p:txBody>
      </p:sp>
      <p:sp>
        <p:nvSpPr>
          <p:cNvPr id="1025" name="Rounded Rectangle 4">
            <a:extLst>
              <a:ext uri="{FF2B5EF4-FFF2-40B4-BE49-F238E27FC236}">
                <a16:creationId xmlns:a16="http://schemas.microsoft.com/office/drawing/2014/main" id="{BE7AAC25-33A7-9AE2-2266-E9BB6689225B}"/>
              </a:ext>
            </a:extLst>
          </p:cNvPr>
          <p:cNvSpPr/>
          <p:nvPr/>
        </p:nvSpPr>
        <p:spPr>
          <a:xfrm>
            <a:off x="7128700" y="2435187"/>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Empower key customer-facing employees</a:t>
            </a:r>
          </a:p>
        </p:txBody>
      </p:sp>
      <p:sp>
        <p:nvSpPr>
          <p:cNvPr id="1027" name="Rounded Rectangle 4">
            <a:extLst>
              <a:ext uri="{FF2B5EF4-FFF2-40B4-BE49-F238E27FC236}">
                <a16:creationId xmlns:a16="http://schemas.microsoft.com/office/drawing/2014/main" id="{2E3C8E0C-2162-CE49-2392-21070830C92F}"/>
              </a:ext>
            </a:extLst>
          </p:cNvPr>
          <p:cNvSpPr/>
          <p:nvPr/>
        </p:nvSpPr>
        <p:spPr>
          <a:xfrm>
            <a:off x="8256406" y="2437077"/>
            <a:ext cx="1051471"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Enable best action with data &amp; insights</a:t>
            </a:r>
          </a:p>
        </p:txBody>
      </p:sp>
      <p:sp>
        <p:nvSpPr>
          <p:cNvPr id="1028" name="Rounded Rectangle 4">
            <a:extLst>
              <a:ext uri="{FF2B5EF4-FFF2-40B4-BE49-F238E27FC236}">
                <a16:creationId xmlns:a16="http://schemas.microsoft.com/office/drawing/2014/main" id="{29DF2127-A6B0-FE33-8C36-38AC7DC2E83F}"/>
              </a:ext>
            </a:extLst>
          </p:cNvPr>
          <p:cNvSpPr/>
          <p:nvPr/>
        </p:nvSpPr>
        <p:spPr>
          <a:xfrm>
            <a:off x="9378926" y="2432978"/>
            <a:ext cx="1059252" cy="592686"/>
          </a:xfrm>
          <a:prstGeom prst="roundRect">
            <a:avLst>
              <a:gd name="adj" fmla="val 1105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Make Contact Center truly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CiscoSansTT Light"/>
                <a:ea typeface="+mn-ea"/>
                <a:cs typeface="+mn-cs"/>
              </a:rPr>
              <a:t>omni-channel</a:t>
            </a:r>
          </a:p>
        </p:txBody>
      </p:sp>
      <p:pic>
        <p:nvPicPr>
          <p:cNvPr id="1033" name="Picture 2" descr="Directory photo of Rahul Dubey if available">
            <a:extLst>
              <a:ext uri="{FF2B5EF4-FFF2-40B4-BE49-F238E27FC236}">
                <a16:creationId xmlns:a16="http://schemas.microsoft.com/office/drawing/2014/main" id="{AEBE9D1D-F836-8614-45DA-FC94E16357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43" t="1433" r="543" b="23567"/>
          <a:stretch/>
        </p:blipFill>
        <p:spPr bwMode="auto">
          <a:xfrm>
            <a:off x="10574359" y="3644388"/>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4" descr="Directory photo of Sandeep Bajaj if available">
            <a:extLst>
              <a:ext uri="{FF2B5EF4-FFF2-40B4-BE49-F238E27FC236}">
                <a16:creationId xmlns:a16="http://schemas.microsoft.com/office/drawing/2014/main" id="{56245AD2-592E-4E97-3124-41E2CC58B64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39" t="819" r="-739" b="24180"/>
          <a:stretch/>
        </p:blipFill>
        <p:spPr bwMode="auto">
          <a:xfrm>
            <a:off x="8305367" y="3644388"/>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1041" name="Picture 1040">
            <a:extLst>
              <a:ext uri="{FF2B5EF4-FFF2-40B4-BE49-F238E27FC236}">
                <a16:creationId xmlns:a16="http://schemas.microsoft.com/office/drawing/2014/main" id="{1B1F31BC-A3D2-8E4F-A327-C7A00F4DD019}"/>
              </a:ext>
            </a:extLst>
          </p:cNvPr>
          <p:cNvPicPr>
            <a:picLocks noChangeAspect="1"/>
          </p:cNvPicPr>
          <p:nvPr/>
        </p:nvPicPr>
        <p:blipFill rotWithShape="1">
          <a:blip r:embed="rId14"/>
          <a:srcRect t="6167" b="18833"/>
          <a:stretch/>
        </p:blipFill>
        <p:spPr>
          <a:xfrm>
            <a:off x="653769" y="4662444"/>
            <a:ext cx="914400" cy="914400"/>
          </a:xfrm>
          <a:prstGeom prst="ellipse">
            <a:avLst/>
          </a:prstGeom>
          <a:ln>
            <a:noFill/>
          </a:ln>
        </p:spPr>
      </p:pic>
      <p:pic>
        <p:nvPicPr>
          <p:cNvPr id="1043" name="Picture 1042">
            <a:extLst>
              <a:ext uri="{FF2B5EF4-FFF2-40B4-BE49-F238E27FC236}">
                <a16:creationId xmlns:a16="http://schemas.microsoft.com/office/drawing/2014/main" id="{ED03A4B0-6643-3B7F-EF5B-8183B7241B74}"/>
              </a:ext>
            </a:extLst>
          </p:cNvPr>
          <p:cNvPicPr>
            <a:picLocks noChangeAspect="1"/>
          </p:cNvPicPr>
          <p:nvPr/>
        </p:nvPicPr>
        <p:blipFill rotWithShape="1">
          <a:blip r:embed="rId15"/>
          <a:srcRect l="2659" t="1794" r="2659" b="27258"/>
          <a:stretch/>
        </p:blipFill>
        <p:spPr>
          <a:xfrm>
            <a:off x="671249" y="2996109"/>
            <a:ext cx="865782" cy="865782"/>
          </a:xfrm>
          <a:prstGeom prst="ellipse">
            <a:avLst/>
          </a:prstGeom>
        </p:spPr>
      </p:pic>
      <p:pic>
        <p:nvPicPr>
          <p:cNvPr id="1045" name="Picture 1044">
            <a:extLst>
              <a:ext uri="{FF2B5EF4-FFF2-40B4-BE49-F238E27FC236}">
                <a16:creationId xmlns:a16="http://schemas.microsoft.com/office/drawing/2014/main" id="{242F0E02-6C45-447D-C08D-6D2F9C84317B}"/>
              </a:ext>
            </a:extLst>
          </p:cNvPr>
          <p:cNvPicPr>
            <a:picLocks noChangeAspect="1"/>
          </p:cNvPicPr>
          <p:nvPr/>
        </p:nvPicPr>
        <p:blipFill rotWithShape="1">
          <a:blip r:embed="rId16"/>
          <a:srcRect l="-1294" t="-183" r="1294" b="25183"/>
          <a:stretch/>
        </p:blipFill>
        <p:spPr>
          <a:xfrm>
            <a:off x="1836225" y="3006197"/>
            <a:ext cx="914400" cy="914400"/>
          </a:xfrm>
          <a:prstGeom prst="ellipse">
            <a:avLst/>
          </a:prstGeom>
        </p:spPr>
      </p:pic>
    </p:spTree>
    <p:extLst>
      <p:ext uri="{BB962C8B-B14F-4D97-AF65-F5344CB8AC3E}">
        <p14:creationId xmlns:p14="http://schemas.microsoft.com/office/powerpoint/2010/main" val="311491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489F-997E-D69D-7C7F-9E4587C59DFB}"/>
              </a:ext>
            </a:extLst>
          </p:cNvPr>
          <p:cNvSpPr>
            <a:spLocks noGrp="1"/>
          </p:cNvSpPr>
          <p:nvPr>
            <p:ph type="title"/>
          </p:nvPr>
        </p:nvSpPr>
        <p:spPr>
          <a:xfrm>
            <a:off x="753306" y="609600"/>
            <a:ext cx="10867193" cy="553998"/>
          </a:xfrm>
        </p:spPr>
        <p:txBody>
          <a:bodyPr/>
          <a:lstStyle/>
          <a:p>
            <a:r>
              <a:rPr lang="en-US">
                <a:gradFill>
                  <a:gsLst>
                    <a:gs pos="0">
                      <a:schemeClr val="accent1"/>
                    </a:gs>
                    <a:gs pos="100000">
                      <a:srgbClr val="0070C0"/>
                    </a:gs>
                  </a:gsLst>
                  <a:lin ang="5400000" scaled="1"/>
                </a:gradFill>
                <a:latin typeface="CiscoSansTT Light"/>
                <a:cs typeface="CiscoSansTT Light"/>
              </a:rPr>
              <a:t>How to reach out</a:t>
            </a:r>
          </a:p>
        </p:txBody>
      </p:sp>
      <p:sp>
        <p:nvSpPr>
          <p:cNvPr id="3" name="Rectangle: Rounded Corners 2">
            <a:extLst>
              <a:ext uri="{FF2B5EF4-FFF2-40B4-BE49-F238E27FC236}">
                <a16:creationId xmlns:a16="http://schemas.microsoft.com/office/drawing/2014/main" id="{DD9FC45C-5D48-5B0C-DE58-C7844A39B464}"/>
              </a:ext>
            </a:extLst>
          </p:cNvPr>
          <p:cNvSpPr/>
          <p:nvPr/>
        </p:nvSpPr>
        <p:spPr>
          <a:xfrm>
            <a:off x="753307" y="1469640"/>
            <a:ext cx="10685385" cy="204798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462915" lvl="1"/>
            <a:r>
              <a:rPr lang="en-US" sz="2400">
                <a:solidFill>
                  <a:schemeClr val="tx1"/>
                </a:solidFill>
              </a:rPr>
              <a:t>For questions on released features</a:t>
            </a:r>
            <a:endParaRPr lang="en-US" sz="1800">
              <a:solidFill>
                <a:schemeClr val="tx1"/>
              </a:solidFill>
              <a:cs typeface="CiscoSansTT Light"/>
            </a:endParaRPr>
          </a:p>
          <a:p>
            <a:pPr marL="462915" lvl="1"/>
            <a:endParaRPr lang="en-US" sz="1800">
              <a:solidFill>
                <a:schemeClr val="tx1"/>
              </a:solidFill>
              <a:cs typeface="CiscoSansTT Light"/>
            </a:endParaRPr>
          </a:p>
          <a:p>
            <a:pPr marL="462915" lvl="1"/>
            <a:r>
              <a:rPr lang="en-US" sz="1800">
                <a:solidFill>
                  <a:schemeClr val="tx1"/>
                </a:solidFill>
              </a:rPr>
              <a:t>Reach out to your respective Customer Success Manager</a:t>
            </a:r>
            <a:endParaRPr lang="en-US" sz="1800">
              <a:solidFill>
                <a:schemeClr val="tx1"/>
              </a:solidFill>
              <a:cs typeface="CiscoSansTT Light"/>
            </a:endParaRPr>
          </a:p>
          <a:p>
            <a:pPr marL="462915" lvl="1"/>
            <a:r>
              <a:rPr lang="en-US" sz="1800">
                <a:solidFill>
                  <a:schemeClr val="tx1"/>
                </a:solidFill>
                <a:cs typeface="CiscoSansTT Light"/>
              </a:rPr>
              <a:t>Or</a:t>
            </a:r>
          </a:p>
          <a:p>
            <a:pPr marL="462915" lvl="1"/>
            <a:r>
              <a:rPr lang="en-US" sz="1800">
                <a:solidFill>
                  <a:schemeClr val="tx1"/>
                </a:solidFill>
                <a:cs typeface="CiscoSansTT Light"/>
              </a:rPr>
              <a:t>Submit a request through the </a:t>
            </a:r>
            <a:r>
              <a:rPr lang="en-US" sz="1800">
                <a:solidFill>
                  <a:schemeClr val="accent1"/>
                </a:solidFill>
                <a:ea typeface="+mn-lt"/>
                <a:cs typeface="+mn-lt"/>
                <a:hlinkClick r:id="rId2">
                  <a:extLst>
                    <a:ext uri="{A12FA001-AC4F-418D-AE19-62706E023703}">
                      <ahyp:hlinkClr xmlns:ahyp="http://schemas.microsoft.com/office/drawing/2018/hyperlinkcolor" val="tx"/>
                    </a:ext>
                  </a:extLst>
                </a:hlinkClick>
              </a:rPr>
              <a:t>Webex Calling Help Desk</a:t>
            </a:r>
            <a:r>
              <a:rPr lang="en-US" sz="1800">
                <a:solidFill>
                  <a:schemeClr val="accent1"/>
                </a:solidFill>
                <a:ea typeface="+mn-lt"/>
                <a:cs typeface="+mn-lt"/>
              </a:rPr>
              <a:t> (now also supports </a:t>
            </a:r>
            <a:r>
              <a:rPr lang="en-US" sz="1800" err="1">
                <a:solidFill>
                  <a:schemeClr val="accent1"/>
                </a:solidFill>
                <a:ea typeface="+mn-lt"/>
                <a:cs typeface="+mn-lt"/>
              </a:rPr>
              <a:t>WebexCC</a:t>
            </a:r>
            <a:r>
              <a:rPr lang="en-US" sz="1800">
                <a:solidFill>
                  <a:schemeClr val="accent1"/>
                </a:solidFill>
                <a:ea typeface="+mn-lt"/>
                <a:cs typeface="+mn-lt"/>
              </a:rPr>
              <a:t>)</a:t>
            </a:r>
            <a:endParaRPr lang="en-US" sz="1800">
              <a:solidFill>
                <a:schemeClr val="accent1"/>
              </a:solidFill>
              <a:cs typeface="CiscoSansTT Light"/>
            </a:endParaRPr>
          </a:p>
        </p:txBody>
      </p:sp>
      <p:sp>
        <p:nvSpPr>
          <p:cNvPr id="5" name="Rectangle: Rounded Corners 4">
            <a:extLst>
              <a:ext uri="{FF2B5EF4-FFF2-40B4-BE49-F238E27FC236}">
                <a16:creationId xmlns:a16="http://schemas.microsoft.com/office/drawing/2014/main" id="{202A440C-3DB4-04B9-1264-33943A15CE15}"/>
              </a:ext>
            </a:extLst>
          </p:cNvPr>
          <p:cNvSpPr/>
          <p:nvPr/>
        </p:nvSpPr>
        <p:spPr>
          <a:xfrm>
            <a:off x="753306" y="3740210"/>
            <a:ext cx="10685385" cy="2041493"/>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462915" lvl="1"/>
            <a:r>
              <a:rPr lang="en-US" sz="2400">
                <a:solidFill>
                  <a:schemeClr val="tx1"/>
                </a:solidFill>
              </a:rPr>
              <a:t>For product roadmap questions</a:t>
            </a:r>
            <a:endParaRPr lang="en-US" sz="1800">
              <a:solidFill>
                <a:schemeClr val="tx1"/>
              </a:solidFill>
              <a:cs typeface="CiscoSansTT Light"/>
            </a:endParaRPr>
          </a:p>
          <a:p>
            <a:pPr marL="462915" lvl="1"/>
            <a:endParaRPr lang="en-US" sz="1800">
              <a:solidFill>
                <a:schemeClr val="tx1"/>
              </a:solidFill>
              <a:cs typeface="CiscoSansTT Light"/>
            </a:endParaRPr>
          </a:p>
          <a:p>
            <a:pPr marL="462915" lvl="1"/>
            <a:r>
              <a:rPr lang="en-US" sz="1800">
                <a:solidFill>
                  <a:schemeClr val="tx1"/>
                </a:solidFill>
                <a:latin typeface="CiscoSansTT Light"/>
                <a:cs typeface="Segoe UI"/>
              </a:rPr>
              <a:t>Refer to the Quarterly </a:t>
            </a:r>
            <a:r>
              <a:rPr lang="en-US" sz="1800">
                <a:latin typeface="CiscoSansTT Light"/>
                <a:cs typeface="Segoe UI"/>
                <a:hlinkClick r:id="rId3"/>
              </a:rPr>
              <a:t>Cisco Collaboration Roadmap </a:t>
            </a:r>
            <a:r>
              <a:rPr lang="en-US" sz="1800">
                <a:solidFill>
                  <a:schemeClr val="tx1"/>
                </a:solidFill>
                <a:latin typeface="CiscoSansTT Light"/>
                <a:cs typeface="Segoe UI"/>
              </a:rPr>
              <a:t> (Next publish April 27)</a:t>
            </a:r>
          </a:p>
          <a:p>
            <a:pPr marL="462915" lvl="1"/>
            <a:r>
              <a:rPr lang="en-US" sz="1800">
                <a:solidFill>
                  <a:schemeClr val="tx1"/>
                </a:solidFill>
                <a:latin typeface="CiscoSansTT Light"/>
                <a:cs typeface="Segoe UI"/>
              </a:rPr>
              <a:t>Or </a:t>
            </a:r>
          </a:p>
          <a:p>
            <a:pPr marL="462915" lvl="1"/>
            <a:r>
              <a:rPr lang="en-US">
                <a:solidFill>
                  <a:schemeClr val="tx1"/>
                </a:solidFill>
              </a:rPr>
              <a:t>Reach out to Product management team at the below mailer: </a:t>
            </a:r>
            <a:r>
              <a:rPr lang="en-US" u="sng">
                <a:solidFill>
                  <a:schemeClr val="accent1"/>
                </a:solidFill>
                <a:hlinkClick r:id="rId4">
                  <a:extLst>
                    <a:ext uri="{A12FA001-AC4F-418D-AE19-62706E023703}">
                      <ahyp:hlinkClr xmlns:ahyp="http://schemas.microsoft.com/office/drawing/2018/hyperlinkcolor" val="tx"/>
                    </a:ext>
                  </a:extLst>
                </a:hlinkClick>
              </a:rPr>
              <a:t>pmfeedback_cc@cisco.com</a:t>
            </a:r>
            <a:r>
              <a:rPr lang="en-US">
                <a:solidFill>
                  <a:schemeClr val="tx1"/>
                </a:solidFill>
              </a:rPr>
              <a:t>​</a:t>
            </a:r>
          </a:p>
        </p:txBody>
      </p:sp>
    </p:spTree>
    <p:extLst>
      <p:ext uri="{BB962C8B-B14F-4D97-AF65-F5344CB8AC3E}">
        <p14:creationId xmlns:p14="http://schemas.microsoft.com/office/powerpoint/2010/main" val="366360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4A46-54A6-0BFE-74F3-A38AFD928C37}"/>
              </a:ext>
            </a:extLst>
          </p:cNvPr>
          <p:cNvSpPr>
            <a:spLocks noGrp="1"/>
          </p:cNvSpPr>
          <p:nvPr>
            <p:ph type="title"/>
          </p:nvPr>
        </p:nvSpPr>
        <p:spPr>
          <a:xfrm>
            <a:off x="571499" y="464944"/>
            <a:ext cx="3478083" cy="1107996"/>
          </a:xfrm>
        </p:spPr>
        <p:txBody>
          <a:bodyPr/>
          <a:lstStyle/>
          <a:p>
            <a:r>
              <a:rPr kumimoji="0" lang="en-US" sz="4000" b="0" i="0" u="none" strike="noStrike" kern="1200" cap="none" spc="0" normalizeH="0" baseline="0" noProof="0">
                <a:ln>
                  <a:noFill/>
                </a:ln>
                <a:solidFill>
                  <a:schemeClr val="tx1"/>
                </a:solidFill>
                <a:effectLst/>
                <a:uLnTx/>
                <a:uFillTx/>
                <a:latin typeface="CiscoSansTT Light"/>
                <a:ea typeface="+mn-ea"/>
                <a:cs typeface="+mn-cs"/>
              </a:rPr>
              <a:t>Enable best action with data &amp; insights</a:t>
            </a:r>
            <a:br>
              <a:rPr kumimoji="0" lang="en-US" sz="4000" b="0" i="0" u="none" strike="noStrike" kern="1200" cap="none" spc="0" normalizeH="0" baseline="0" noProof="0">
                <a:ln>
                  <a:noFill/>
                </a:ln>
                <a:solidFill>
                  <a:schemeClr val="tx1"/>
                </a:solidFill>
                <a:effectLst/>
                <a:uLnTx/>
                <a:uFillTx/>
                <a:latin typeface="CiscoSansTT Light"/>
                <a:ea typeface="+mn-ea"/>
                <a:cs typeface="+mn-cs"/>
              </a:rPr>
            </a:br>
            <a:endParaRPr lang="en-US"/>
          </a:p>
        </p:txBody>
      </p:sp>
      <p:sp>
        <p:nvSpPr>
          <p:cNvPr id="3" name="Rectangle 2">
            <a:extLst>
              <a:ext uri="{FF2B5EF4-FFF2-40B4-BE49-F238E27FC236}">
                <a16:creationId xmlns:a16="http://schemas.microsoft.com/office/drawing/2014/main" id="{1513AF11-25BE-48FE-BE9B-10820E536F88}"/>
              </a:ext>
            </a:extLst>
          </p:cNvPr>
          <p:cNvSpPr/>
          <p:nvPr/>
        </p:nvSpPr>
        <p:spPr>
          <a:xfrm>
            <a:off x="4235117" y="504486"/>
            <a:ext cx="7464336" cy="18493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26372" rtl="0" eaLnBrk="1" fontAlgn="auto" latinLnBrk="0" hangingPunct="1">
              <a:lnSpc>
                <a:spcPct val="100000"/>
              </a:lnSpc>
              <a:spcBef>
                <a:spcPts val="0"/>
              </a:spcBef>
              <a:spcAft>
                <a:spcPts val="0"/>
              </a:spcAft>
              <a:buClrTx/>
              <a:buSzTx/>
              <a:buFontTx/>
              <a:buNone/>
              <a:tabLst/>
              <a:defRPr/>
            </a:pPr>
            <a:r>
              <a:rPr kumimoji="0" lang="en-US" sz="1824" b="1" i="0" u="none" strike="noStrike" kern="1200" cap="none" spc="0" normalizeH="0" baseline="0" noProof="0">
                <a:ln>
                  <a:noFill/>
                </a:ln>
                <a:solidFill>
                  <a:schemeClr val="tx1"/>
                </a:solidFill>
                <a:effectLst/>
                <a:uLnTx/>
                <a:uFillTx/>
                <a:latin typeface="CiscoSansTT Light"/>
                <a:ea typeface="+mn-ea"/>
                <a:cs typeface="+mn-cs"/>
              </a:rPr>
              <a:t>Our Product Team</a:t>
            </a:r>
          </a:p>
        </p:txBody>
      </p:sp>
      <p:pic>
        <p:nvPicPr>
          <p:cNvPr id="5" name="Picture 4">
            <a:extLst>
              <a:ext uri="{FF2B5EF4-FFF2-40B4-BE49-F238E27FC236}">
                <a16:creationId xmlns:a16="http://schemas.microsoft.com/office/drawing/2014/main" id="{2A7497D6-D255-4B42-80BE-D1676DB6238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3000"/>
                    </a14:imgEffect>
                  </a14:imgLayer>
                </a14:imgProps>
              </a:ext>
            </a:extLst>
          </a:blip>
          <a:srcRect t="636" b="24364"/>
          <a:stretch/>
        </p:blipFill>
        <p:spPr>
          <a:xfrm>
            <a:off x="6480553" y="932612"/>
            <a:ext cx="914400" cy="914400"/>
          </a:xfrm>
          <a:prstGeom prst="ellipse">
            <a:avLst/>
          </a:prstGeom>
        </p:spPr>
      </p:pic>
      <p:pic>
        <p:nvPicPr>
          <p:cNvPr id="6" name="Picture 5">
            <a:extLst>
              <a:ext uri="{FF2B5EF4-FFF2-40B4-BE49-F238E27FC236}">
                <a16:creationId xmlns:a16="http://schemas.microsoft.com/office/drawing/2014/main" id="{19A6837E-B11B-F970-FD01-4C8DFB6026B0}"/>
              </a:ext>
            </a:extLst>
          </p:cNvPr>
          <p:cNvPicPr>
            <a:picLocks noChangeAspect="1"/>
          </p:cNvPicPr>
          <p:nvPr/>
        </p:nvPicPr>
        <p:blipFill rotWithShape="1">
          <a:blip r:embed="rId4"/>
          <a:srcRect t="1956" b="23043"/>
          <a:stretch/>
        </p:blipFill>
        <p:spPr>
          <a:xfrm>
            <a:off x="7511670" y="927406"/>
            <a:ext cx="914400" cy="914400"/>
          </a:xfrm>
          <a:prstGeom prst="ellipse">
            <a:avLst/>
          </a:prstGeom>
        </p:spPr>
      </p:pic>
      <p:pic>
        <p:nvPicPr>
          <p:cNvPr id="7" name="Picture 6">
            <a:extLst>
              <a:ext uri="{FF2B5EF4-FFF2-40B4-BE49-F238E27FC236}">
                <a16:creationId xmlns:a16="http://schemas.microsoft.com/office/drawing/2014/main" id="{7D679398-478B-77C7-0F36-948B25DE4666}"/>
              </a:ext>
            </a:extLst>
          </p:cNvPr>
          <p:cNvPicPr>
            <a:picLocks noChangeAspect="1"/>
          </p:cNvPicPr>
          <p:nvPr/>
        </p:nvPicPr>
        <p:blipFill rotWithShape="1">
          <a:blip r:embed="rId5"/>
          <a:srcRect t="3602" b="21398"/>
          <a:stretch/>
        </p:blipFill>
        <p:spPr>
          <a:xfrm>
            <a:off x="8542787" y="920076"/>
            <a:ext cx="914400" cy="914400"/>
          </a:xfrm>
          <a:prstGeom prst="ellipse">
            <a:avLst/>
          </a:prstGeom>
        </p:spPr>
      </p:pic>
      <p:pic>
        <p:nvPicPr>
          <p:cNvPr id="8" name="Picture 7" descr="A person with a beard&#10;&#10;Description automatically generated with medium confidence">
            <a:extLst>
              <a:ext uri="{FF2B5EF4-FFF2-40B4-BE49-F238E27FC236}">
                <a16:creationId xmlns:a16="http://schemas.microsoft.com/office/drawing/2014/main" id="{2C9FDA6E-CB2B-5E6B-AFD2-296965AA900E}"/>
              </a:ext>
            </a:extLst>
          </p:cNvPr>
          <p:cNvPicPr>
            <a:picLocks noChangeAspect="1"/>
          </p:cNvPicPr>
          <p:nvPr/>
        </p:nvPicPr>
        <p:blipFill rotWithShape="1">
          <a:blip r:embed="rId6"/>
          <a:srcRect l="3972" t="3883" r="-3972" b="20940"/>
          <a:stretch/>
        </p:blipFill>
        <p:spPr>
          <a:xfrm>
            <a:off x="9573904" y="924887"/>
            <a:ext cx="914400" cy="914400"/>
          </a:xfrm>
          <a:prstGeom prst="ellipse">
            <a:avLst/>
          </a:prstGeom>
        </p:spPr>
      </p:pic>
      <p:sp>
        <p:nvSpPr>
          <p:cNvPr id="10" name="Rectangle 9">
            <a:extLst>
              <a:ext uri="{FF2B5EF4-FFF2-40B4-BE49-F238E27FC236}">
                <a16:creationId xmlns:a16="http://schemas.microsoft.com/office/drawing/2014/main" id="{91D3E729-1055-87AF-879C-CA44AC4E7F2E}"/>
              </a:ext>
            </a:extLst>
          </p:cNvPr>
          <p:cNvSpPr/>
          <p:nvPr/>
        </p:nvSpPr>
        <p:spPr>
          <a:xfrm>
            <a:off x="571500" y="2406791"/>
            <a:ext cx="11127952" cy="1853313"/>
          </a:xfrm>
          <a:prstGeom prst="rect">
            <a:avLst/>
          </a:prstGeom>
          <a:gradFill flip="none" rotWithShape="1">
            <a:gsLst>
              <a:gs pos="98601">
                <a:schemeClr val="accent1">
                  <a:lumMod val="50000"/>
                </a:schemeClr>
              </a:gs>
              <a:gs pos="3000">
                <a:srgbClr val="003A4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fontAlgn="base">
              <a:defRPr/>
            </a:pPr>
            <a:endParaRPr lang="en-US" sz="1400" b="1">
              <a:solidFill>
                <a:srgbClr val="FFFFFF"/>
              </a:solidFill>
              <a:latin typeface="CiscoSansTT Light" panose="020B0503020201020303" pitchFamily="34" charset="0"/>
              <a:cs typeface="CiscoSansTT Light" panose="020B0503020201020303" pitchFamily="34" charset="0"/>
            </a:endParaRPr>
          </a:p>
          <a:p>
            <a:pPr lvl="4" fontAlgn="base">
              <a:defRPr/>
            </a:pPr>
            <a:r>
              <a:rPr lang="en-US" sz="1400" b="1">
                <a:solidFill>
                  <a:srgbClr val="FFFFFF"/>
                </a:solidFill>
                <a:latin typeface="CiscoSansTT Light" panose="020B0503020201020303" pitchFamily="34" charset="0"/>
                <a:cs typeface="CiscoSansTT Light" panose="020B0503020201020303" pitchFamily="34" charset="0"/>
              </a:rPr>
              <a:t>Providing a data platform, analytics, and reporting to enable all customers and partners for our services  to understand what is going on across their contact center in the format and location that works best for them. </a:t>
            </a:r>
          </a:p>
          <a:p>
            <a:pPr lvl="3" fontAlgn="base">
              <a:defRPr/>
            </a:pPr>
            <a:endParaRPr kumimoji="0" lang="en-US" sz="1100" b="0"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endParaRPr>
          </a:p>
        </p:txBody>
      </p:sp>
      <p:sp>
        <p:nvSpPr>
          <p:cNvPr id="12" name="Rectangle 11">
            <a:extLst>
              <a:ext uri="{FF2B5EF4-FFF2-40B4-BE49-F238E27FC236}">
                <a16:creationId xmlns:a16="http://schemas.microsoft.com/office/drawing/2014/main" id="{40BCDE81-4C06-DD08-8A4F-879AD893C69E}"/>
              </a:ext>
            </a:extLst>
          </p:cNvPr>
          <p:cNvSpPr/>
          <p:nvPr/>
        </p:nvSpPr>
        <p:spPr>
          <a:xfrm>
            <a:off x="571500" y="4298204"/>
            <a:ext cx="140631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Services/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Products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we drive</a:t>
            </a:r>
          </a:p>
        </p:txBody>
      </p:sp>
      <p:sp>
        <p:nvSpPr>
          <p:cNvPr id="13" name="Rectangle 12">
            <a:extLst>
              <a:ext uri="{FF2B5EF4-FFF2-40B4-BE49-F238E27FC236}">
                <a16:creationId xmlns:a16="http://schemas.microsoft.com/office/drawing/2014/main" id="{A5748F80-4357-AE36-CD48-D106919845E1}"/>
              </a:ext>
            </a:extLst>
          </p:cNvPr>
          <p:cNvSpPr/>
          <p:nvPr/>
        </p:nvSpPr>
        <p:spPr>
          <a:xfrm>
            <a:off x="1977814" y="4298204"/>
            <a:ext cx="403797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Unified Reporting and Analytics for Contact Center (Cloud and On-Premise)</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Analyzer for Contact Center</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Journey Data Service</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Experience Management (WXM)</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Usage Based Billing and Reporting</a:t>
            </a:r>
          </a:p>
        </p:txBody>
      </p:sp>
      <p:sp>
        <p:nvSpPr>
          <p:cNvPr id="14" name="TextBox 13">
            <a:extLst>
              <a:ext uri="{FF2B5EF4-FFF2-40B4-BE49-F238E27FC236}">
                <a16:creationId xmlns:a16="http://schemas.microsoft.com/office/drawing/2014/main" id="{3933A841-A66E-90A4-0582-8E202754D9BE}"/>
              </a:ext>
            </a:extLst>
          </p:cNvPr>
          <p:cNvSpPr txBox="1"/>
          <p:nvPr/>
        </p:nvSpPr>
        <p:spPr>
          <a:xfrm>
            <a:off x="6318399" y="1859061"/>
            <a:ext cx="1229208"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Scott Stone</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Billing/Reporting</a:t>
            </a:r>
            <a:endParaRPr kumimoji="0" lang="en-US" sz="1100" i="0" u="none" strike="noStrike" kern="1200" cap="none" spc="0" normalizeH="0" baseline="0" noProof="0">
              <a:ln>
                <a:noFill/>
              </a:ln>
              <a:effectLst/>
              <a:uLnTx/>
              <a:uFillTx/>
              <a:latin typeface="CiscoSansTT Light"/>
              <a:ea typeface="+mn-ea"/>
              <a:cs typeface="+mn-cs"/>
            </a:endParaRPr>
          </a:p>
        </p:txBody>
      </p:sp>
      <p:sp>
        <p:nvSpPr>
          <p:cNvPr id="15" name="TextBox 14">
            <a:extLst>
              <a:ext uri="{FF2B5EF4-FFF2-40B4-BE49-F238E27FC236}">
                <a16:creationId xmlns:a16="http://schemas.microsoft.com/office/drawing/2014/main" id="{E6952EF9-0888-CA46-1A46-DD469766B8A9}"/>
              </a:ext>
            </a:extLst>
          </p:cNvPr>
          <p:cNvSpPr txBox="1"/>
          <p:nvPr/>
        </p:nvSpPr>
        <p:spPr>
          <a:xfrm>
            <a:off x="7433770" y="1859061"/>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Hardik Modi</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CC Analytics</a:t>
            </a:r>
            <a:endParaRPr kumimoji="0" lang="en-US" sz="1100" i="0" u="none" strike="noStrike" kern="1200" cap="none" spc="0" normalizeH="0" baseline="0" noProof="0">
              <a:ln>
                <a:noFill/>
              </a:ln>
              <a:effectLst/>
              <a:uLnTx/>
              <a:uFillTx/>
              <a:latin typeface="CiscoSansTT Light"/>
              <a:ea typeface="+mn-ea"/>
              <a:cs typeface="+mn-cs"/>
            </a:endParaRPr>
          </a:p>
        </p:txBody>
      </p:sp>
      <p:sp>
        <p:nvSpPr>
          <p:cNvPr id="16" name="TextBox 15">
            <a:extLst>
              <a:ext uri="{FF2B5EF4-FFF2-40B4-BE49-F238E27FC236}">
                <a16:creationId xmlns:a16="http://schemas.microsoft.com/office/drawing/2014/main" id="{1DB89F2A-9A65-BBA5-4A97-BA6CDDAA45E6}"/>
              </a:ext>
            </a:extLst>
          </p:cNvPr>
          <p:cNvSpPr txBox="1"/>
          <p:nvPr/>
        </p:nvSpPr>
        <p:spPr>
          <a:xfrm>
            <a:off x="8426070" y="1854091"/>
            <a:ext cx="1168023" cy="600164"/>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Aaron Buda</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WXM</a:t>
            </a:r>
            <a:endParaRPr kumimoji="0" lang="en-US" sz="1100" i="0" u="none" strike="noStrike" kern="1200" cap="none" spc="0" normalizeH="0" baseline="0" noProof="0">
              <a:ln>
                <a:noFill/>
              </a:ln>
              <a:effectLst/>
              <a:uLnTx/>
              <a:uFillTx/>
              <a:latin typeface="CiscoSansTT ExtraLight"/>
              <a:ea typeface="+mn-ea"/>
              <a:cs typeface="CiscoSansTT ExtraLight"/>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ECB739D-4737-8FD5-F328-9BCE614E4E05}"/>
              </a:ext>
            </a:extLst>
          </p:cNvPr>
          <p:cNvSpPr txBox="1"/>
          <p:nvPr/>
        </p:nvSpPr>
        <p:spPr>
          <a:xfrm>
            <a:off x="9447092" y="1846968"/>
            <a:ext cx="1189065"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Varun Kulkarni</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Analyzer</a:t>
            </a:r>
            <a:endParaRPr kumimoji="0" lang="en-US" sz="1100" i="0" u="none" strike="noStrike" kern="1200" cap="none" spc="0" normalizeH="0" baseline="0" noProof="0">
              <a:ln>
                <a:noFill/>
              </a:ln>
              <a:effectLst/>
              <a:uLnTx/>
              <a:uFillTx/>
              <a:latin typeface="CiscoSansTT Light"/>
              <a:ea typeface="+mn-ea"/>
              <a:cs typeface="+mn-cs"/>
            </a:endParaRPr>
          </a:p>
        </p:txBody>
      </p:sp>
      <p:sp>
        <p:nvSpPr>
          <p:cNvPr id="18" name="TextBox 17">
            <a:extLst>
              <a:ext uri="{FF2B5EF4-FFF2-40B4-BE49-F238E27FC236}">
                <a16:creationId xmlns:a16="http://schemas.microsoft.com/office/drawing/2014/main" id="{95BBB508-F1EE-9283-5E23-0F4EFB29863B}"/>
              </a:ext>
            </a:extLst>
          </p:cNvPr>
          <p:cNvSpPr txBox="1"/>
          <p:nvPr/>
        </p:nvSpPr>
        <p:spPr>
          <a:xfrm>
            <a:off x="4252280" y="1852053"/>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Daniel Valik (Lead)</a:t>
            </a:r>
            <a:endParaRPr kumimoji="0" lang="en-US" sz="1100" b="0" i="0" u="none" strike="noStrike" kern="1200" cap="none" spc="0" normalizeH="0" baseline="0" noProof="0">
              <a:ln>
                <a:noFill/>
              </a:ln>
              <a:effectLst/>
              <a:uLnTx/>
              <a:uFillTx/>
              <a:latin typeface="CiscoSansTT Light"/>
              <a:ea typeface="+mn-ea"/>
              <a:cs typeface="+mn-cs"/>
            </a:endParaRPr>
          </a:p>
        </p:txBody>
      </p:sp>
      <p:sp>
        <p:nvSpPr>
          <p:cNvPr id="19" name="Rectangle 18">
            <a:extLst>
              <a:ext uri="{FF2B5EF4-FFF2-40B4-BE49-F238E27FC236}">
                <a16:creationId xmlns:a16="http://schemas.microsoft.com/office/drawing/2014/main" id="{3073CAD1-365F-3730-968F-0A30F81169F4}"/>
              </a:ext>
            </a:extLst>
          </p:cNvPr>
          <p:cNvSpPr/>
          <p:nvPr/>
        </p:nvSpPr>
        <p:spPr>
          <a:xfrm>
            <a:off x="6067425" y="4298204"/>
            <a:ext cx="1771600"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Roadmap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Highlights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(6 months)</a:t>
            </a:r>
          </a:p>
        </p:txBody>
      </p:sp>
      <p:sp>
        <p:nvSpPr>
          <p:cNvPr id="20" name="Rectangle 19">
            <a:extLst>
              <a:ext uri="{FF2B5EF4-FFF2-40B4-BE49-F238E27FC236}">
                <a16:creationId xmlns:a16="http://schemas.microsoft.com/office/drawing/2014/main" id="{46771B9D-B481-F04B-2A6B-FE65BAD30A14}"/>
              </a:ext>
            </a:extLst>
          </p:cNvPr>
          <p:cNvSpPr/>
          <p:nvPr/>
        </p:nvSpPr>
        <p:spPr>
          <a:xfrm>
            <a:off x="7839025" y="4298204"/>
            <a:ext cx="3860427"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Journey Data Service </a:t>
            </a:r>
            <a:r>
              <a:rPr kumimoji="0" lang="en-US" sz="1100" b="1" i="0" u="sng"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Early Access </a:t>
            </a: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and Launch</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Experience Management V2 </a:t>
            </a:r>
            <a:r>
              <a:rPr lang="en-US" sz="1100" b="1" u="sng">
                <a:solidFill>
                  <a:schemeClr val="tx1"/>
                </a:solidFill>
                <a:latin typeface="CiscoSansTT Light" panose="020B0503020201020303" pitchFamily="34" charset="0"/>
                <a:cs typeface="CiscoSansTT Light" panose="020B0503020201020303" pitchFamily="34" charset="0"/>
              </a:rPr>
              <a:t>Early Access</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Usage Based Billing and Reporting Pilot</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Unified Reporting Early Prototype </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Analyzer UX Refresh</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Analyzer V2 Prototype</a:t>
            </a:r>
          </a:p>
        </p:txBody>
      </p:sp>
      <p:sp>
        <p:nvSpPr>
          <p:cNvPr id="21" name="TextBox 20">
            <a:extLst>
              <a:ext uri="{FF2B5EF4-FFF2-40B4-BE49-F238E27FC236}">
                <a16:creationId xmlns:a16="http://schemas.microsoft.com/office/drawing/2014/main" id="{9AC7734C-EB98-C534-DEA0-3747DA3F2D6A}"/>
              </a:ext>
            </a:extLst>
          </p:cNvPr>
          <p:cNvSpPr txBox="1"/>
          <p:nvPr/>
        </p:nvSpPr>
        <p:spPr>
          <a:xfrm>
            <a:off x="10478210" y="1852053"/>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Zubin Dang</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JDS</a:t>
            </a:r>
            <a:endParaRPr kumimoji="0" lang="en-US" sz="1100" i="0" u="none" strike="noStrike" kern="1200" cap="none" spc="0" normalizeH="0" baseline="0" noProof="0">
              <a:ln>
                <a:noFill/>
              </a:ln>
              <a:effectLst/>
              <a:uLnTx/>
              <a:uFillTx/>
              <a:latin typeface="CiscoSansTT Light"/>
              <a:ea typeface="+mn-ea"/>
              <a:cs typeface="+mn-cs"/>
            </a:endParaRPr>
          </a:p>
        </p:txBody>
      </p:sp>
      <p:pic>
        <p:nvPicPr>
          <p:cNvPr id="22" name="Picture 2" descr="Zubin Yatin Dang">
            <a:extLst>
              <a:ext uri="{FF2B5EF4-FFF2-40B4-BE49-F238E27FC236}">
                <a16:creationId xmlns:a16="http://schemas.microsoft.com/office/drawing/2014/main" id="{7BDB2E92-32D9-A77C-B371-04CA8617B3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5022" y="925445"/>
            <a:ext cx="914400" cy="914400"/>
          </a:xfrm>
          <a:prstGeom prst="ellipse">
            <a:avLst/>
          </a:prstGeom>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0C187BF-075B-C585-13A2-3D5C06C9E491}"/>
              </a:ext>
            </a:extLst>
          </p:cNvPr>
          <p:cNvSpPr txBox="1"/>
          <p:nvPr/>
        </p:nvSpPr>
        <p:spPr>
          <a:xfrm>
            <a:off x="812688" y="3211859"/>
            <a:ext cx="1545501" cy="243176"/>
          </a:xfrm>
          <a:prstGeom prst="rect">
            <a:avLst/>
          </a:prstGeom>
          <a:noFill/>
        </p:spPr>
        <p:txBody>
          <a:bodyPr wrap="square" lIns="0" tIns="0" rIns="0" bIns="0" rtlCol="0">
            <a:noAutofit/>
          </a:bodyPr>
          <a:lstStyle/>
          <a:p>
            <a:pPr algn="l">
              <a:lnSpc>
                <a:spcPct val="120000"/>
              </a:lnSpc>
            </a:pPr>
            <a:r>
              <a:rPr lang="en-US" sz="1400" b="1"/>
              <a:t>Our Mission</a:t>
            </a:r>
          </a:p>
        </p:txBody>
      </p:sp>
      <p:cxnSp>
        <p:nvCxnSpPr>
          <p:cNvPr id="26" name="Straight Connector 25">
            <a:extLst>
              <a:ext uri="{FF2B5EF4-FFF2-40B4-BE49-F238E27FC236}">
                <a16:creationId xmlns:a16="http://schemas.microsoft.com/office/drawing/2014/main" id="{5C780F97-3F59-10AB-1CCD-44C02172377C}"/>
              </a:ext>
            </a:extLst>
          </p:cNvPr>
          <p:cNvCxnSpPr/>
          <p:nvPr/>
        </p:nvCxnSpPr>
        <p:spPr>
          <a:xfrm>
            <a:off x="1977814" y="2622579"/>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8DCD6B-8DBA-48BF-734A-CD14935940AC}"/>
              </a:ext>
            </a:extLst>
          </p:cNvPr>
          <p:cNvCxnSpPr/>
          <p:nvPr/>
        </p:nvCxnSpPr>
        <p:spPr>
          <a:xfrm>
            <a:off x="197442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689C717-B867-5083-1A11-B2983B83D8B4}"/>
              </a:ext>
            </a:extLst>
          </p:cNvPr>
          <p:cNvCxnSpPr/>
          <p:nvPr/>
        </p:nvCxnSpPr>
        <p:spPr>
          <a:xfrm>
            <a:off x="779089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0EEEEEFE-519D-7AB0-581F-00FAD2E58C12}"/>
              </a:ext>
            </a:extLst>
          </p:cNvPr>
          <p:cNvPicPr>
            <a:picLocks noChangeAspect="1"/>
          </p:cNvPicPr>
          <p:nvPr/>
        </p:nvPicPr>
        <p:blipFill rotWithShape="1">
          <a:blip r:embed="rId8"/>
          <a:srcRect l="10886" t="6543" r="14596" b="3950"/>
          <a:stretch/>
        </p:blipFill>
        <p:spPr>
          <a:xfrm>
            <a:off x="4418319" y="936505"/>
            <a:ext cx="914400" cy="917012"/>
          </a:xfrm>
          <a:prstGeom prst="ellipse">
            <a:avLst/>
          </a:prstGeom>
          <a:ln>
            <a:noFill/>
          </a:ln>
        </p:spPr>
      </p:pic>
      <p:sp>
        <p:nvSpPr>
          <p:cNvPr id="11" name="TextBox 10">
            <a:extLst>
              <a:ext uri="{FF2B5EF4-FFF2-40B4-BE49-F238E27FC236}">
                <a16:creationId xmlns:a16="http://schemas.microsoft.com/office/drawing/2014/main" id="{CF30D33C-78B2-E54A-82FE-DE9A008B3F34}"/>
              </a:ext>
            </a:extLst>
          </p:cNvPr>
          <p:cNvSpPr txBox="1"/>
          <p:nvPr/>
        </p:nvSpPr>
        <p:spPr>
          <a:xfrm>
            <a:off x="5133212" y="1856765"/>
            <a:ext cx="1508230" cy="600164"/>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Christian Braun</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a:latin typeface="CiscoSansTT ExtraLight"/>
                <a:cs typeface="CiscoSansTT ExtraLight"/>
              </a:rPr>
              <a:t>JDS, WXM</a:t>
            </a:r>
            <a:endParaRPr kumimoji="0" lang="en-US" sz="1100" i="0" u="none" strike="noStrike" kern="1200" cap="none" spc="0" normalizeH="0" baseline="0" noProof="0">
              <a:ln>
                <a:noFill/>
              </a:ln>
              <a:effectLst/>
              <a:uLnTx/>
              <a:uFillTx/>
              <a:latin typeface="CiscoSansTT ExtraLight"/>
              <a:ea typeface="+mn-ea"/>
              <a:cs typeface="CiscoSansTT ExtraLight"/>
            </a:endParaRP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CiscoSansTT Light"/>
              <a:ea typeface="+mn-ea"/>
              <a:cs typeface="+mn-cs"/>
            </a:endParaRPr>
          </a:p>
        </p:txBody>
      </p:sp>
      <p:pic>
        <p:nvPicPr>
          <p:cNvPr id="25" name="Picture 24">
            <a:extLst>
              <a:ext uri="{FF2B5EF4-FFF2-40B4-BE49-F238E27FC236}">
                <a16:creationId xmlns:a16="http://schemas.microsoft.com/office/drawing/2014/main" id="{48443568-B0A8-380A-BB70-6B78B8B419DB}"/>
              </a:ext>
            </a:extLst>
          </p:cNvPr>
          <p:cNvPicPr>
            <a:picLocks noChangeAspect="1"/>
          </p:cNvPicPr>
          <p:nvPr/>
        </p:nvPicPr>
        <p:blipFill rotWithShape="1">
          <a:blip r:embed="rId9"/>
          <a:srcRect l="-599" t="-393" r="599" b="25392"/>
          <a:stretch/>
        </p:blipFill>
        <p:spPr>
          <a:xfrm>
            <a:off x="5449435" y="927406"/>
            <a:ext cx="914400" cy="914400"/>
          </a:xfrm>
          <a:prstGeom prst="ellipse">
            <a:avLst/>
          </a:prstGeom>
        </p:spPr>
      </p:pic>
      <p:sp>
        <p:nvSpPr>
          <p:cNvPr id="9" name="TextBox 8">
            <a:extLst>
              <a:ext uri="{FF2B5EF4-FFF2-40B4-BE49-F238E27FC236}">
                <a16:creationId xmlns:a16="http://schemas.microsoft.com/office/drawing/2014/main" id="{C12A505A-36F1-21EF-756F-96C6FEE4DB3B}"/>
              </a:ext>
            </a:extLst>
          </p:cNvPr>
          <p:cNvSpPr txBox="1"/>
          <p:nvPr/>
        </p:nvSpPr>
        <p:spPr>
          <a:xfrm>
            <a:off x="2340606" y="3380266"/>
            <a:ext cx="1545501" cy="589280"/>
          </a:xfrm>
          <a:prstGeom prst="rect">
            <a:avLst/>
          </a:prstGeom>
          <a:noFill/>
        </p:spPr>
        <p:txBody>
          <a:bodyPr wrap="square" lIns="0" tIns="0" rIns="0" bIns="0" rtlCol="0">
            <a:noAutofit/>
          </a:bodyPr>
          <a:lstStyle/>
          <a:p>
            <a:pPr algn="ctr">
              <a:lnSpc>
                <a:spcPct val="120000"/>
              </a:lnSpc>
            </a:pPr>
            <a:r>
              <a:rPr lang="en-US" sz="1200" b="1"/>
              <a:t>Customer Journey Data Service</a:t>
            </a:r>
          </a:p>
        </p:txBody>
      </p:sp>
      <p:sp>
        <p:nvSpPr>
          <p:cNvPr id="23" name="TextBox 22">
            <a:extLst>
              <a:ext uri="{FF2B5EF4-FFF2-40B4-BE49-F238E27FC236}">
                <a16:creationId xmlns:a16="http://schemas.microsoft.com/office/drawing/2014/main" id="{C70D7B14-2FBF-D07F-21DF-27E936112696}"/>
              </a:ext>
            </a:extLst>
          </p:cNvPr>
          <p:cNvSpPr txBox="1"/>
          <p:nvPr/>
        </p:nvSpPr>
        <p:spPr>
          <a:xfrm>
            <a:off x="4026530" y="3393671"/>
            <a:ext cx="1545501" cy="589280"/>
          </a:xfrm>
          <a:prstGeom prst="rect">
            <a:avLst/>
          </a:prstGeom>
          <a:noFill/>
        </p:spPr>
        <p:txBody>
          <a:bodyPr wrap="square" lIns="0" tIns="0" rIns="0" bIns="0" rtlCol="0">
            <a:noAutofit/>
          </a:bodyPr>
          <a:lstStyle/>
          <a:p>
            <a:pPr algn="ctr">
              <a:lnSpc>
                <a:spcPct val="120000"/>
              </a:lnSpc>
            </a:pPr>
            <a:r>
              <a:rPr lang="en-US" sz="1200" b="1"/>
              <a:t>Experience Management</a:t>
            </a:r>
          </a:p>
        </p:txBody>
      </p:sp>
      <p:sp>
        <p:nvSpPr>
          <p:cNvPr id="28" name="TextBox 27">
            <a:extLst>
              <a:ext uri="{FF2B5EF4-FFF2-40B4-BE49-F238E27FC236}">
                <a16:creationId xmlns:a16="http://schemas.microsoft.com/office/drawing/2014/main" id="{184469B0-4027-4E56-E34A-434AF7ABAB31}"/>
              </a:ext>
            </a:extLst>
          </p:cNvPr>
          <p:cNvSpPr txBox="1"/>
          <p:nvPr/>
        </p:nvSpPr>
        <p:spPr>
          <a:xfrm>
            <a:off x="5407724" y="3380266"/>
            <a:ext cx="1545501" cy="589280"/>
          </a:xfrm>
          <a:prstGeom prst="rect">
            <a:avLst/>
          </a:prstGeom>
          <a:noFill/>
        </p:spPr>
        <p:txBody>
          <a:bodyPr wrap="square" lIns="0" tIns="0" rIns="0" bIns="0" rtlCol="0">
            <a:noAutofit/>
          </a:bodyPr>
          <a:lstStyle/>
          <a:p>
            <a:pPr algn="ctr">
              <a:lnSpc>
                <a:spcPct val="120000"/>
              </a:lnSpc>
            </a:pPr>
            <a:r>
              <a:rPr lang="en-US" sz="1200" b="1"/>
              <a:t>Analyzer</a:t>
            </a:r>
          </a:p>
        </p:txBody>
      </p:sp>
      <p:sp>
        <p:nvSpPr>
          <p:cNvPr id="30" name="TextBox 29">
            <a:extLst>
              <a:ext uri="{FF2B5EF4-FFF2-40B4-BE49-F238E27FC236}">
                <a16:creationId xmlns:a16="http://schemas.microsoft.com/office/drawing/2014/main" id="{50238992-0696-DCD5-82E4-4ACFB5D55623}"/>
              </a:ext>
            </a:extLst>
          </p:cNvPr>
          <p:cNvSpPr txBox="1"/>
          <p:nvPr/>
        </p:nvSpPr>
        <p:spPr>
          <a:xfrm>
            <a:off x="7127004" y="3380266"/>
            <a:ext cx="1545501" cy="589280"/>
          </a:xfrm>
          <a:prstGeom prst="rect">
            <a:avLst/>
          </a:prstGeom>
          <a:noFill/>
        </p:spPr>
        <p:txBody>
          <a:bodyPr wrap="square" lIns="0" tIns="0" rIns="0" bIns="0" rtlCol="0">
            <a:noAutofit/>
          </a:bodyPr>
          <a:lstStyle/>
          <a:p>
            <a:pPr algn="ctr">
              <a:lnSpc>
                <a:spcPct val="120000"/>
              </a:lnSpc>
            </a:pPr>
            <a:r>
              <a:rPr lang="en-US" sz="1200" b="1"/>
              <a:t>Usage Based Reporting and Billing</a:t>
            </a:r>
          </a:p>
        </p:txBody>
      </p:sp>
      <p:sp>
        <p:nvSpPr>
          <p:cNvPr id="31" name="TextBox 30">
            <a:extLst>
              <a:ext uri="{FF2B5EF4-FFF2-40B4-BE49-F238E27FC236}">
                <a16:creationId xmlns:a16="http://schemas.microsoft.com/office/drawing/2014/main" id="{A34677E5-2A44-9276-3C3C-2487CCCA3B36}"/>
              </a:ext>
            </a:extLst>
          </p:cNvPr>
          <p:cNvSpPr txBox="1"/>
          <p:nvPr/>
        </p:nvSpPr>
        <p:spPr>
          <a:xfrm>
            <a:off x="9064633" y="3380266"/>
            <a:ext cx="1545501" cy="589280"/>
          </a:xfrm>
          <a:prstGeom prst="rect">
            <a:avLst/>
          </a:prstGeom>
          <a:noFill/>
        </p:spPr>
        <p:txBody>
          <a:bodyPr wrap="square" lIns="0" tIns="0" rIns="0" bIns="0" rtlCol="0">
            <a:noAutofit/>
          </a:bodyPr>
          <a:lstStyle/>
          <a:p>
            <a:pPr algn="ctr">
              <a:lnSpc>
                <a:spcPct val="120000"/>
              </a:lnSpc>
            </a:pPr>
            <a:r>
              <a:rPr lang="en-US" sz="1200" b="1"/>
              <a:t>Data Platform Services</a:t>
            </a:r>
          </a:p>
        </p:txBody>
      </p:sp>
      <p:sp>
        <p:nvSpPr>
          <p:cNvPr id="32" name="Arrow: Down 31">
            <a:extLst>
              <a:ext uri="{FF2B5EF4-FFF2-40B4-BE49-F238E27FC236}">
                <a16:creationId xmlns:a16="http://schemas.microsoft.com/office/drawing/2014/main" id="{5CCAE5EF-6016-A023-578E-C40008007894}"/>
              </a:ext>
            </a:extLst>
          </p:cNvPr>
          <p:cNvSpPr/>
          <p:nvPr/>
        </p:nvSpPr>
        <p:spPr>
          <a:xfrm>
            <a:off x="9874825" y="585240"/>
            <a:ext cx="261333" cy="26520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DBE29B5-25E8-0FF8-FC94-64E0A0BE57C5}"/>
              </a:ext>
            </a:extLst>
          </p:cNvPr>
          <p:cNvSpPr/>
          <p:nvPr/>
        </p:nvSpPr>
        <p:spPr>
          <a:xfrm>
            <a:off x="10931554" y="585240"/>
            <a:ext cx="261333" cy="26520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87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4A46-54A6-0BFE-74F3-A38AFD928C37}"/>
              </a:ext>
            </a:extLst>
          </p:cNvPr>
          <p:cNvSpPr>
            <a:spLocks noGrp="1"/>
          </p:cNvSpPr>
          <p:nvPr>
            <p:ph type="title"/>
          </p:nvPr>
        </p:nvSpPr>
        <p:spPr>
          <a:xfrm>
            <a:off x="571500" y="464944"/>
            <a:ext cx="2719862" cy="2049792"/>
          </a:xfrm>
        </p:spPr>
        <p:txBody>
          <a:bodyPr/>
          <a:lstStyle/>
          <a:p>
            <a:r>
              <a:rPr kumimoji="0" lang="en-US" sz="3600" b="0" i="0" u="none" strike="noStrike" kern="1200" cap="none" spc="0" normalizeH="0" baseline="0" noProof="0">
                <a:ln>
                  <a:noFill/>
                </a:ln>
                <a:solidFill>
                  <a:schemeClr val="tx1"/>
                </a:solidFill>
                <a:effectLst/>
                <a:uLnTx/>
                <a:uFillTx/>
                <a:latin typeface="CiscoSansTT Light"/>
                <a:ea typeface="+mn-ea"/>
                <a:cs typeface="+mn-cs"/>
              </a:rPr>
              <a:t>Make CC truly omnichannel</a:t>
            </a:r>
            <a:br>
              <a:rPr kumimoji="0" lang="en-US" sz="3600" b="0" i="0" u="none" strike="noStrike" kern="1200" cap="none" spc="0" normalizeH="0" baseline="0" noProof="0">
                <a:ln>
                  <a:noFill/>
                </a:ln>
                <a:solidFill>
                  <a:schemeClr val="tx1"/>
                </a:solidFill>
                <a:effectLst/>
                <a:uLnTx/>
                <a:uFillTx/>
                <a:latin typeface="CiscoSansTT Light"/>
                <a:ea typeface="+mn-ea"/>
                <a:cs typeface="+mn-cs"/>
              </a:rPr>
            </a:br>
            <a:br>
              <a:rPr kumimoji="0" lang="en-US" sz="3600" b="0" i="0" u="none" strike="noStrike" kern="1200" cap="none" spc="0" normalizeH="0" baseline="0" noProof="0">
                <a:ln>
                  <a:noFill/>
                </a:ln>
                <a:solidFill>
                  <a:schemeClr val="tx1"/>
                </a:solidFill>
                <a:effectLst/>
                <a:uLnTx/>
                <a:uFillTx/>
                <a:latin typeface="CiscoSansTT Light"/>
                <a:ea typeface="+mn-ea"/>
                <a:cs typeface="+mn-cs"/>
              </a:rPr>
            </a:br>
            <a:endParaRPr lang="en-US" sz="3600"/>
          </a:p>
        </p:txBody>
      </p:sp>
      <p:sp>
        <p:nvSpPr>
          <p:cNvPr id="3" name="Rectangle 2">
            <a:extLst>
              <a:ext uri="{FF2B5EF4-FFF2-40B4-BE49-F238E27FC236}">
                <a16:creationId xmlns:a16="http://schemas.microsoft.com/office/drawing/2014/main" id="{1513AF11-25BE-48FE-BE9B-10820E536F88}"/>
              </a:ext>
            </a:extLst>
          </p:cNvPr>
          <p:cNvSpPr/>
          <p:nvPr/>
        </p:nvSpPr>
        <p:spPr>
          <a:xfrm>
            <a:off x="3355258" y="504486"/>
            <a:ext cx="8344194" cy="18493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26372" rtl="0" eaLnBrk="1" fontAlgn="auto" latinLnBrk="0" hangingPunct="1">
              <a:lnSpc>
                <a:spcPct val="100000"/>
              </a:lnSpc>
              <a:spcBef>
                <a:spcPts val="0"/>
              </a:spcBef>
              <a:spcAft>
                <a:spcPts val="0"/>
              </a:spcAft>
              <a:buClrTx/>
              <a:buSzTx/>
              <a:buFontTx/>
              <a:buNone/>
              <a:tabLst/>
              <a:defRPr/>
            </a:pPr>
            <a:r>
              <a:rPr kumimoji="0" lang="en-US" sz="1824" b="1" i="0" u="none" strike="noStrike" kern="1200" cap="none" spc="0" normalizeH="0" baseline="0" noProof="0">
                <a:ln>
                  <a:noFill/>
                </a:ln>
                <a:solidFill>
                  <a:schemeClr val="tx1"/>
                </a:solidFill>
                <a:effectLst/>
                <a:uLnTx/>
                <a:uFillTx/>
                <a:latin typeface="CiscoSansTT Light"/>
                <a:ea typeface="+mn-ea"/>
                <a:cs typeface="+mn-cs"/>
              </a:rPr>
              <a:t>Our Product Team</a:t>
            </a:r>
          </a:p>
        </p:txBody>
      </p:sp>
      <p:pic>
        <p:nvPicPr>
          <p:cNvPr id="5" name="Picture 4">
            <a:extLst>
              <a:ext uri="{FF2B5EF4-FFF2-40B4-BE49-F238E27FC236}">
                <a16:creationId xmlns:a16="http://schemas.microsoft.com/office/drawing/2014/main" id="{2A7497D6-D255-4B42-80BE-D1676DB6238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3000"/>
                    </a14:imgEffect>
                  </a14:imgLayer>
                </a14:imgProps>
              </a:ext>
            </a:extLst>
          </a:blip>
          <a:srcRect t="636" b="24364"/>
          <a:stretch/>
        </p:blipFill>
        <p:spPr>
          <a:xfrm>
            <a:off x="5849268" y="927406"/>
            <a:ext cx="914400" cy="914400"/>
          </a:xfrm>
          <a:prstGeom prst="ellipse">
            <a:avLst/>
          </a:prstGeom>
        </p:spPr>
      </p:pic>
      <p:pic>
        <p:nvPicPr>
          <p:cNvPr id="6" name="Picture 5">
            <a:extLst>
              <a:ext uri="{FF2B5EF4-FFF2-40B4-BE49-F238E27FC236}">
                <a16:creationId xmlns:a16="http://schemas.microsoft.com/office/drawing/2014/main" id="{19A6837E-B11B-F970-FD01-4C8DFB6026B0}"/>
              </a:ext>
            </a:extLst>
          </p:cNvPr>
          <p:cNvPicPr>
            <a:picLocks noChangeAspect="1"/>
          </p:cNvPicPr>
          <p:nvPr/>
        </p:nvPicPr>
        <p:blipFill rotWithShape="1">
          <a:blip r:embed="rId4"/>
          <a:srcRect t="1956" b="23043"/>
          <a:stretch/>
        </p:blipFill>
        <p:spPr>
          <a:xfrm>
            <a:off x="7038207" y="927406"/>
            <a:ext cx="914400" cy="914400"/>
          </a:xfrm>
          <a:prstGeom prst="ellipse">
            <a:avLst/>
          </a:prstGeom>
        </p:spPr>
      </p:pic>
      <p:pic>
        <p:nvPicPr>
          <p:cNvPr id="7" name="Picture 6">
            <a:extLst>
              <a:ext uri="{FF2B5EF4-FFF2-40B4-BE49-F238E27FC236}">
                <a16:creationId xmlns:a16="http://schemas.microsoft.com/office/drawing/2014/main" id="{7D679398-478B-77C7-0F36-948B25DE4666}"/>
              </a:ext>
            </a:extLst>
          </p:cNvPr>
          <p:cNvPicPr>
            <a:picLocks noChangeAspect="1"/>
          </p:cNvPicPr>
          <p:nvPr/>
        </p:nvPicPr>
        <p:blipFill rotWithShape="1">
          <a:blip r:embed="rId5"/>
          <a:srcRect t="3602" b="21398"/>
          <a:stretch/>
        </p:blipFill>
        <p:spPr>
          <a:xfrm>
            <a:off x="8227146" y="927406"/>
            <a:ext cx="914400" cy="914400"/>
          </a:xfrm>
          <a:prstGeom prst="ellipse">
            <a:avLst/>
          </a:prstGeom>
        </p:spPr>
      </p:pic>
      <p:pic>
        <p:nvPicPr>
          <p:cNvPr id="8" name="Picture 7" descr="A person with a beard&#10;&#10;Description automatically generated with medium confidence">
            <a:extLst>
              <a:ext uri="{FF2B5EF4-FFF2-40B4-BE49-F238E27FC236}">
                <a16:creationId xmlns:a16="http://schemas.microsoft.com/office/drawing/2014/main" id="{2C9FDA6E-CB2B-5E6B-AFD2-296965AA900E}"/>
              </a:ext>
            </a:extLst>
          </p:cNvPr>
          <p:cNvPicPr>
            <a:picLocks noChangeAspect="1"/>
          </p:cNvPicPr>
          <p:nvPr/>
        </p:nvPicPr>
        <p:blipFill rotWithShape="1">
          <a:blip r:embed="rId6"/>
          <a:srcRect l="3972" t="3883" r="-3972" b="20940"/>
          <a:stretch/>
        </p:blipFill>
        <p:spPr>
          <a:xfrm>
            <a:off x="9416085" y="918922"/>
            <a:ext cx="914400" cy="914400"/>
          </a:xfrm>
          <a:prstGeom prst="ellipse">
            <a:avLst/>
          </a:prstGeom>
        </p:spPr>
      </p:pic>
      <p:pic>
        <p:nvPicPr>
          <p:cNvPr id="9" name="Picture 8">
            <a:extLst>
              <a:ext uri="{FF2B5EF4-FFF2-40B4-BE49-F238E27FC236}">
                <a16:creationId xmlns:a16="http://schemas.microsoft.com/office/drawing/2014/main" id="{97955448-3CE8-BC54-45FE-44E5014540E4}"/>
              </a:ext>
            </a:extLst>
          </p:cNvPr>
          <p:cNvPicPr>
            <a:picLocks noChangeAspect="1"/>
          </p:cNvPicPr>
          <p:nvPr/>
        </p:nvPicPr>
        <p:blipFill rotWithShape="1">
          <a:blip r:embed="rId7"/>
          <a:srcRect l="10886" t="6543" r="14596" b="3950"/>
          <a:stretch/>
        </p:blipFill>
        <p:spPr>
          <a:xfrm>
            <a:off x="4660329" y="924805"/>
            <a:ext cx="914400" cy="917012"/>
          </a:xfrm>
          <a:prstGeom prst="ellipse">
            <a:avLst/>
          </a:prstGeom>
          <a:ln>
            <a:noFill/>
          </a:ln>
        </p:spPr>
      </p:pic>
      <p:sp>
        <p:nvSpPr>
          <p:cNvPr id="10" name="Rectangle 9">
            <a:extLst>
              <a:ext uri="{FF2B5EF4-FFF2-40B4-BE49-F238E27FC236}">
                <a16:creationId xmlns:a16="http://schemas.microsoft.com/office/drawing/2014/main" id="{91D3E729-1055-87AF-879C-CA44AC4E7F2E}"/>
              </a:ext>
            </a:extLst>
          </p:cNvPr>
          <p:cNvSpPr/>
          <p:nvPr/>
        </p:nvSpPr>
        <p:spPr>
          <a:xfrm>
            <a:off x="571500" y="2406791"/>
            <a:ext cx="11127952" cy="1853313"/>
          </a:xfrm>
          <a:prstGeom prst="rect">
            <a:avLst/>
          </a:prstGeom>
          <a:gradFill flip="none" rotWithShape="1">
            <a:gsLst>
              <a:gs pos="98601">
                <a:schemeClr val="accent1">
                  <a:lumMod val="50000"/>
                </a:schemeClr>
              </a:gs>
              <a:gs pos="3000">
                <a:srgbClr val="003A4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fontAlgn="base">
              <a:defRPr/>
            </a:pPr>
            <a:r>
              <a:rPr kumimoji="0" lang="en-US" sz="1400" b="1"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rPr>
              <a:t>   Enable companies to have rich, intelligent, personalized interactions with their customers across any channel</a:t>
            </a:r>
            <a:endParaRPr kumimoji="0" lang="en-US" sz="1400" b="0" i="0" u="none" strike="noStrike" kern="1200" cap="none" spc="0" normalizeH="0" baseline="0" noProof="0">
              <a:ln>
                <a:noFill/>
              </a:ln>
              <a:solidFill>
                <a:schemeClr val="tx1"/>
              </a:solidFill>
              <a:effectLst/>
              <a:uLnTx/>
              <a:uFillTx/>
              <a:latin typeface="CiscoSansTT Light" panose="020B0503020201020303" pitchFamily="34" charset="0"/>
              <a:ea typeface="+mn-ea"/>
              <a:cs typeface="CiscoSansTT Light" panose="020B0503020201020303" pitchFamily="34" charset="0"/>
            </a:endParaRPr>
          </a:p>
        </p:txBody>
      </p:sp>
      <p:sp>
        <p:nvSpPr>
          <p:cNvPr id="12" name="Rectangle 11">
            <a:extLst>
              <a:ext uri="{FF2B5EF4-FFF2-40B4-BE49-F238E27FC236}">
                <a16:creationId xmlns:a16="http://schemas.microsoft.com/office/drawing/2014/main" id="{40BCDE81-4C06-DD08-8A4F-879AD893C69E}"/>
              </a:ext>
            </a:extLst>
          </p:cNvPr>
          <p:cNvSpPr/>
          <p:nvPr/>
        </p:nvSpPr>
        <p:spPr>
          <a:xfrm>
            <a:off x="571500" y="4298204"/>
            <a:ext cx="140631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Services/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Products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we drive</a:t>
            </a:r>
          </a:p>
        </p:txBody>
      </p:sp>
      <p:sp>
        <p:nvSpPr>
          <p:cNvPr id="13" name="Rectangle 12">
            <a:extLst>
              <a:ext uri="{FF2B5EF4-FFF2-40B4-BE49-F238E27FC236}">
                <a16:creationId xmlns:a16="http://schemas.microsoft.com/office/drawing/2014/main" id="{A5748F80-4357-AE36-CD48-D106919845E1}"/>
              </a:ext>
            </a:extLst>
          </p:cNvPr>
          <p:cNvSpPr/>
          <p:nvPr/>
        </p:nvSpPr>
        <p:spPr>
          <a:xfrm>
            <a:off x="1977814" y="4298204"/>
            <a:ext cx="403797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26372" rtl="0" eaLnBrk="1" fontAlgn="base" latinLnBrk="0" hangingPunct="1">
              <a:spcBef>
                <a:spcPts val="600"/>
              </a:spcBef>
              <a:spcAft>
                <a:spcPts val="0"/>
              </a:spcAft>
              <a:buClrTx/>
              <a:buSzTx/>
              <a:buFont typeface="Arial" panose="020B0604020202020204" pitchFamily="34" charset="0"/>
              <a:buChar char="•"/>
              <a:tabLst/>
              <a:defRPr/>
            </a:pPr>
            <a:r>
              <a:rPr lang="en-US" sz="1100" b="1">
                <a:solidFill>
                  <a:schemeClr val="tx1"/>
                </a:solidFill>
                <a:latin typeface="CiscoSansTT Light"/>
                <a:cs typeface="CiscoSansTT Light"/>
              </a:rPr>
              <a:t>Global real-time media services (RTMS) with local / regional points-of-presence</a:t>
            </a:r>
          </a:p>
          <a:p>
            <a:pPr marL="171450" marR="0" lvl="0" indent="-171450" algn="l" defTabSz="926372" rtl="0" eaLnBrk="1" fontAlgn="base" latinLnBrk="0" hangingPunct="1">
              <a:spcBef>
                <a:spcPts val="600"/>
              </a:spcBef>
              <a:spcAft>
                <a:spcPts val="0"/>
              </a:spcAft>
              <a:buClrTx/>
              <a:buSzTx/>
              <a:buFont typeface="Arial" panose="020B0604020202020204" pitchFamily="34" charset="0"/>
              <a:buChar char="•"/>
              <a:tabLst/>
              <a:defRPr/>
            </a:pPr>
            <a:r>
              <a:rPr lang="en-US" sz="1100" b="1">
                <a:solidFill>
                  <a:schemeClr val="tx1"/>
                </a:solidFill>
                <a:latin typeface="CiscoSansTT Light"/>
                <a:cs typeface="CiscoSansTT Light"/>
              </a:rPr>
              <a:t>WebRTC and SDK for app development / integration</a:t>
            </a:r>
          </a:p>
          <a:p>
            <a:pPr marL="171450" marR="0" lvl="0" indent="-171450" algn="l" defTabSz="926372" rtl="0" eaLnBrk="1" fontAlgn="base" latinLnBrk="0" hangingPunct="1">
              <a:spcBef>
                <a:spcPts val="600"/>
              </a:spcBef>
              <a:spcAft>
                <a:spcPts val="0"/>
              </a:spcAft>
              <a:buClrTx/>
              <a:buSzTx/>
              <a:buFont typeface="Arial" panose="020B0604020202020204" pitchFamily="34" charset="0"/>
              <a:buChar char="•"/>
              <a:tabLst/>
              <a:defRPr/>
            </a:pPr>
            <a:r>
              <a:rPr lang="en-US" sz="1100" b="1">
                <a:solidFill>
                  <a:schemeClr val="tx1"/>
                </a:solidFill>
                <a:latin typeface="CiscoSansTT Light"/>
                <a:cs typeface="CiscoSansTT Light"/>
              </a:rPr>
              <a:t>Digital channels (powered by Webex Connect)</a:t>
            </a:r>
          </a:p>
          <a:p>
            <a:pPr marL="171450" indent="-171450" fontAlgn="base">
              <a:spcBef>
                <a:spcPts val="600"/>
              </a:spcBef>
              <a:buFont typeface="Arial" panose="020B0604020202020204" pitchFamily="34" charset="0"/>
              <a:buChar char="•"/>
              <a:defRPr/>
            </a:pPr>
            <a:r>
              <a:rPr lang="en-US" sz="1100" b="1">
                <a:solidFill>
                  <a:schemeClr val="tx1"/>
                </a:solidFill>
                <a:latin typeface="CiscoSansTT Light"/>
                <a:cs typeface="CiscoSansTT Light"/>
              </a:rPr>
              <a:t>Routing and queuing </a:t>
            </a:r>
          </a:p>
          <a:p>
            <a:pPr marL="171450" marR="0" lvl="0" indent="-171450" algn="l" defTabSz="926372" rtl="0" eaLnBrk="1" fontAlgn="base" latinLnBrk="0" hangingPunct="1">
              <a:spcBef>
                <a:spcPts val="600"/>
              </a:spcBef>
              <a:spcAft>
                <a:spcPts val="0"/>
              </a:spcAft>
              <a:buClrTx/>
              <a:buSzTx/>
              <a:buFont typeface="Arial" panose="020B0604020202020204" pitchFamily="34" charset="0"/>
              <a:buChar char="•"/>
              <a:tabLst/>
              <a:defRPr/>
            </a:pPr>
            <a:r>
              <a:rPr lang="en-US" sz="1100" b="1">
                <a:solidFill>
                  <a:schemeClr val="tx1"/>
                </a:solidFill>
                <a:latin typeface="CiscoSansTT Light"/>
                <a:cs typeface="CiscoSansTT Light"/>
              </a:rPr>
              <a:t>Outbound </a:t>
            </a:r>
            <a:endParaRPr lang="en-US" sz="1100" b="1">
              <a:solidFill>
                <a:schemeClr val="tx1"/>
              </a:solidFill>
              <a:latin typeface="CiscoSansTT Light" panose="020B0503020201020303" pitchFamily="34" charset="0"/>
              <a:cs typeface="CiscoSansTT Light" panose="020B0503020201020303" pitchFamily="34" charset="0"/>
            </a:endParaRPr>
          </a:p>
          <a:p>
            <a:pPr marL="171450" indent="-171450" fontAlgn="base">
              <a:spcBef>
                <a:spcPts val="600"/>
              </a:spcBef>
              <a:buFont typeface="Arial" panose="020B0604020202020204" pitchFamily="34" charset="0"/>
              <a:buChar char="•"/>
              <a:defRPr/>
            </a:pPr>
            <a:r>
              <a:rPr lang="en-US" sz="1100" b="1">
                <a:solidFill>
                  <a:schemeClr val="tx1"/>
                </a:solidFill>
                <a:latin typeface="CiscoSansTT Light"/>
                <a:cs typeface="CiscoSansTT Light"/>
              </a:rPr>
              <a:t>Recording and transcription </a:t>
            </a:r>
            <a:endParaRPr lang="en-US" sz="1100" b="1">
              <a:solidFill>
                <a:schemeClr val="tx1"/>
              </a:solidFill>
              <a:latin typeface="CiscoSansTT Light" panose="020B0503020201020303" pitchFamily="34" charset="0"/>
              <a:cs typeface="CiscoSansTT Light" panose="020B0503020201020303" pitchFamily="34" charset="0"/>
            </a:endParaRPr>
          </a:p>
        </p:txBody>
      </p:sp>
      <p:sp>
        <p:nvSpPr>
          <p:cNvPr id="14" name="TextBox 13">
            <a:extLst>
              <a:ext uri="{FF2B5EF4-FFF2-40B4-BE49-F238E27FC236}">
                <a16:creationId xmlns:a16="http://schemas.microsoft.com/office/drawing/2014/main" id="{3933A841-A66E-90A4-0582-8E202754D9BE}"/>
              </a:ext>
            </a:extLst>
          </p:cNvPr>
          <p:cNvSpPr txBox="1"/>
          <p:nvPr/>
        </p:nvSpPr>
        <p:spPr>
          <a:xfrm>
            <a:off x="5694387" y="1837120"/>
            <a:ext cx="1229867"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latin typeface="CiscoSansTT ExtraLight"/>
                <a:cs typeface="CiscoSansTT ExtraLight"/>
              </a:rPr>
              <a:t>Bryan Morris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Real</a:t>
            </a:r>
            <a:r>
              <a:rPr lang="en-US" sz="1100" b="1">
                <a:solidFill>
                  <a:schemeClr val="bg1">
                    <a:lumMod val="50000"/>
                    <a:lumOff val="50000"/>
                  </a:schemeClr>
                </a:solidFill>
                <a:latin typeface="CiscoSansTT ExtraLight"/>
                <a:cs typeface="CiscoSansTT ExtraLight"/>
              </a:rPr>
              <a:t>-time media</a:t>
            </a:r>
            <a:endParaRPr kumimoji="0" lang="en-US" sz="11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sp>
        <p:nvSpPr>
          <p:cNvPr id="15" name="TextBox 14">
            <a:extLst>
              <a:ext uri="{FF2B5EF4-FFF2-40B4-BE49-F238E27FC236}">
                <a16:creationId xmlns:a16="http://schemas.microsoft.com/office/drawing/2014/main" id="{E6952EF9-0888-CA46-1A46-DD469766B8A9}"/>
              </a:ext>
            </a:extLst>
          </p:cNvPr>
          <p:cNvSpPr txBox="1"/>
          <p:nvPr/>
        </p:nvSpPr>
        <p:spPr>
          <a:xfrm>
            <a:off x="6910200" y="1846674"/>
            <a:ext cx="1190134"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Dennis Marshall</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solidFill>
                  <a:schemeClr val="bg1">
                    <a:lumMod val="50000"/>
                    <a:lumOff val="50000"/>
                  </a:schemeClr>
                </a:solidFill>
                <a:latin typeface="CiscoSansTT ExtraLight"/>
                <a:cs typeface="CiscoSansTT ExtraLight"/>
              </a:rPr>
              <a:t>WebRTC</a:t>
            </a:r>
            <a:endParaRPr kumimoji="0" lang="en-US" sz="11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sp>
        <p:nvSpPr>
          <p:cNvPr id="16" name="TextBox 15">
            <a:extLst>
              <a:ext uri="{FF2B5EF4-FFF2-40B4-BE49-F238E27FC236}">
                <a16:creationId xmlns:a16="http://schemas.microsoft.com/office/drawing/2014/main" id="{1DB89F2A-9A65-BBA5-4A97-BA6CDDAA45E6}"/>
              </a:ext>
            </a:extLst>
          </p:cNvPr>
          <p:cNvSpPr txBox="1"/>
          <p:nvPr/>
        </p:nvSpPr>
        <p:spPr>
          <a:xfrm>
            <a:off x="8100334" y="1839845"/>
            <a:ext cx="1168023" cy="600164"/>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latin typeface="CiscoSansTT ExtraLight"/>
                <a:cs typeface="CiscoSansTT ExtraLight"/>
              </a:rPr>
              <a:t>Sandeep Bajaj</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Outbound</a:t>
            </a: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ECB739D-4737-8FD5-F328-9BCE614E4E05}"/>
              </a:ext>
            </a:extLst>
          </p:cNvPr>
          <p:cNvSpPr txBox="1"/>
          <p:nvPr/>
        </p:nvSpPr>
        <p:spPr>
          <a:xfrm>
            <a:off x="9140916" y="1839845"/>
            <a:ext cx="1410458"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latin typeface="CiscoSansTT ExtraLight"/>
                <a:cs typeface="CiscoSansTT ExtraLight"/>
              </a:rPr>
              <a:t>Vikram Gururaj</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Routing &amp; Queuing</a:t>
            </a:r>
            <a:endParaRPr kumimoji="0" lang="en-US" sz="11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sp>
        <p:nvSpPr>
          <p:cNvPr id="18" name="TextBox 17">
            <a:extLst>
              <a:ext uri="{FF2B5EF4-FFF2-40B4-BE49-F238E27FC236}">
                <a16:creationId xmlns:a16="http://schemas.microsoft.com/office/drawing/2014/main" id="{95BBB508-F1EE-9283-5E23-0F4EFB29863B}"/>
              </a:ext>
            </a:extLst>
          </p:cNvPr>
          <p:cNvSpPr txBox="1"/>
          <p:nvPr/>
        </p:nvSpPr>
        <p:spPr>
          <a:xfrm>
            <a:off x="4486006" y="1839845"/>
            <a:ext cx="1280012"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Shantanu Nandi</a:t>
            </a:r>
            <a:r>
              <a:rPr lang="en-US" sz="1100">
                <a:latin typeface="CiscoSansTT Light"/>
              </a:rPr>
              <a:t> </a:t>
            </a:r>
            <a:r>
              <a:rPr lang="en-US" sz="1100">
                <a:solidFill>
                  <a:schemeClr val="bg1">
                    <a:lumMod val="50000"/>
                    <a:lumOff val="50000"/>
                  </a:schemeClr>
                </a:solidFill>
                <a:latin typeface="CiscoSansTT Light"/>
              </a:rPr>
              <a:t>Digital Channels</a:t>
            </a:r>
            <a:endParaRPr kumimoji="0" lang="en-US" sz="11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endParaRPr>
          </a:p>
        </p:txBody>
      </p:sp>
      <p:sp>
        <p:nvSpPr>
          <p:cNvPr id="19" name="Rectangle 18">
            <a:extLst>
              <a:ext uri="{FF2B5EF4-FFF2-40B4-BE49-F238E27FC236}">
                <a16:creationId xmlns:a16="http://schemas.microsoft.com/office/drawing/2014/main" id="{3073CAD1-365F-3730-968F-0A30F81169F4}"/>
              </a:ext>
            </a:extLst>
          </p:cNvPr>
          <p:cNvSpPr/>
          <p:nvPr/>
        </p:nvSpPr>
        <p:spPr>
          <a:xfrm>
            <a:off x="6067425" y="4298204"/>
            <a:ext cx="1771600"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Roadmap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Highlights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iscoSansTT Light"/>
                <a:ea typeface="+mn-ea"/>
                <a:cs typeface="+mn-cs"/>
              </a:rPr>
              <a:t>(6 months)</a:t>
            </a:r>
          </a:p>
        </p:txBody>
      </p:sp>
      <p:sp>
        <p:nvSpPr>
          <p:cNvPr id="20" name="Rectangle 19">
            <a:extLst>
              <a:ext uri="{FF2B5EF4-FFF2-40B4-BE49-F238E27FC236}">
                <a16:creationId xmlns:a16="http://schemas.microsoft.com/office/drawing/2014/main" id="{46771B9D-B481-F04B-2A6B-FE65BAD30A14}"/>
              </a:ext>
            </a:extLst>
          </p:cNvPr>
          <p:cNvSpPr/>
          <p:nvPr/>
        </p:nvSpPr>
        <p:spPr>
          <a:xfrm>
            <a:off x="7839025" y="4298204"/>
            <a:ext cx="3860427"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Simplification of digital channel flows (Webex CC)</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Transcription APIs</a:t>
            </a:r>
          </a:p>
          <a:p>
            <a:pPr marL="171450" indent="-171450" fontAlgn="base">
              <a:lnSpc>
                <a:spcPct val="150000"/>
              </a:lnSpc>
              <a:buFont typeface="Arial" panose="020B0604020202020204" pitchFamily="34" charset="0"/>
              <a:buChar char="•"/>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New digital channels:</a:t>
            </a:r>
            <a:r>
              <a:rPr lang="en-US" sz="1100" b="1">
                <a:solidFill>
                  <a:schemeClr val="tx1"/>
                </a:solidFill>
                <a:latin typeface="CiscoSansTT Light"/>
                <a:cs typeface="CiscoSansTT Light"/>
              </a:rPr>
              <a:t> Apple Business Chat</a:t>
            </a:r>
            <a:endParaRPr lang="en-US" sz="1100" b="1" i="0" u="none" strike="noStrike" kern="1200" cap="none" spc="0" normalizeH="0" baseline="0" noProof="0">
              <a:ln>
                <a:noFill/>
              </a:ln>
              <a:solidFill>
                <a:schemeClr val="tx1"/>
              </a:solidFill>
              <a:effectLst/>
              <a:uLnTx/>
              <a:uFillTx/>
              <a:latin typeface="CiscoSansTT Light" panose="020B0503020201020303" pitchFamily="34" charset="0"/>
              <a:cs typeface="CiscoSansTT Light" panose="020B0503020201020303" pitchFamily="34" charset="0"/>
            </a:endParaRP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Enterprise CC: WhatsApp, FB Messenger, ABC</a:t>
            </a:r>
            <a:endParaRPr lang="en-US" sz="1100" b="1" i="0" u="none" strike="noStrike" kern="1200" cap="none" spc="0" normalizeH="0" baseline="0" noProof="0">
              <a:ln>
                <a:noFill/>
              </a:ln>
              <a:solidFill>
                <a:schemeClr val="tx1"/>
              </a:solidFill>
              <a:effectLst/>
              <a:uLnTx/>
              <a:uFillTx/>
              <a:latin typeface="CiscoSansTT Light"/>
              <a:cs typeface="CiscoSansTT Light"/>
            </a:endParaRP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Webex CC: Progressive dialing</a:t>
            </a:r>
            <a:endParaRPr lang="en-US" sz="1100" b="1" i="0" u="none" strike="noStrike" kern="1200" cap="none" spc="0" normalizeH="0" baseline="0" noProof="0">
              <a:ln>
                <a:noFill/>
              </a:ln>
              <a:solidFill>
                <a:schemeClr val="tx1"/>
              </a:solidFill>
              <a:effectLst/>
              <a:uLnTx/>
              <a:uFillTx/>
              <a:latin typeface="CiscoSansTT Light"/>
              <a:cs typeface="CiscoSansTT Light"/>
            </a:endParaRP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WebRTC (Agent and Supervisor Desktop)</a:t>
            </a:r>
            <a:endParaRPr lang="en-US" sz="1100" b="1" i="0" u="none" strike="noStrike" kern="1200" cap="none" spc="0" normalizeH="0" baseline="0" noProof="0">
              <a:ln>
                <a:noFill/>
              </a:ln>
              <a:solidFill>
                <a:schemeClr val="tx1"/>
              </a:solidFill>
              <a:effectLst/>
              <a:uLnTx/>
              <a:uFillTx/>
              <a:latin typeface="CiscoSansTT Light"/>
              <a:cs typeface="CiscoSansTT Light"/>
            </a:endParaRP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1"/>
                </a:solidFill>
                <a:effectLst/>
                <a:uLnTx/>
                <a:uFillTx/>
                <a:latin typeface="CiscoSansTT Light"/>
                <a:cs typeface="CiscoSansTT Light"/>
              </a:rPr>
              <a:t>RTMS GA in new geos (UK, GER, AUS, IND, SGP, </a:t>
            </a:r>
            <a:r>
              <a:rPr kumimoji="0" lang="en-US" sz="1100" b="1" i="0" u="none" strike="noStrike" kern="1200" cap="none" spc="0" normalizeH="0" baseline="0" noProof="0" err="1">
                <a:ln>
                  <a:noFill/>
                </a:ln>
                <a:solidFill>
                  <a:schemeClr val="tx1"/>
                </a:solidFill>
                <a:effectLst/>
                <a:uLnTx/>
                <a:uFillTx/>
                <a:latin typeface="CiscoSansTT Light"/>
                <a:cs typeface="CiscoSansTT Light"/>
              </a:rPr>
              <a:t>etc</a:t>
            </a:r>
            <a:r>
              <a:rPr kumimoji="0" lang="en-US" sz="1100" b="1" i="0" u="none" strike="noStrike" kern="1200" cap="none" spc="0" normalizeH="0" baseline="0" noProof="0">
                <a:ln>
                  <a:noFill/>
                </a:ln>
                <a:solidFill>
                  <a:schemeClr val="tx1"/>
                </a:solidFill>
                <a:effectLst/>
                <a:uLnTx/>
                <a:uFillTx/>
                <a:latin typeface="CiscoSansTT Light"/>
                <a:cs typeface="CiscoSansTT Light"/>
              </a:rPr>
              <a:t>)</a:t>
            </a:r>
            <a:endParaRPr lang="en-US" sz="1100" b="1" i="0" u="none" strike="noStrike" kern="1200" cap="none" spc="0" normalizeH="0" baseline="0" noProof="0">
              <a:ln>
                <a:noFill/>
              </a:ln>
              <a:solidFill>
                <a:schemeClr val="tx1"/>
              </a:solidFill>
              <a:effectLst/>
              <a:uLnTx/>
              <a:uFillTx/>
              <a:latin typeface="CiscoSansTT Light"/>
              <a:cs typeface="CiscoSansTT Light"/>
            </a:endParaRPr>
          </a:p>
        </p:txBody>
      </p:sp>
      <p:sp>
        <p:nvSpPr>
          <p:cNvPr id="21" name="TextBox 20">
            <a:extLst>
              <a:ext uri="{FF2B5EF4-FFF2-40B4-BE49-F238E27FC236}">
                <a16:creationId xmlns:a16="http://schemas.microsoft.com/office/drawing/2014/main" id="{9AC7734C-EB98-C534-DEA0-3747DA3F2D6A}"/>
              </a:ext>
            </a:extLst>
          </p:cNvPr>
          <p:cNvSpPr txBox="1"/>
          <p:nvPr/>
        </p:nvSpPr>
        <p:spPr>
          <a:xfrm>
            <a:off x="10478210" y="1852053"/>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latin typeface="CiscoSansTT ExtraLight"/>
                <a:cs typeface="CiscoSansTT ExtraLight"/>
              </a:rPr>
              <a:t>SK Kolavennu</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Recording</a:t>
            </a:r>
            <a:endParaRPr kumimoji="0" lang="en-US" sz="11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pic>
        <p:nvPicPr>
          <p:cNvPr id="22" name="Picture 2" descr="Zubin Yatin Dang">
            <a:extLst>
              <a:ext uri="{FF2B5EF4-FFF2-40B4-BE49-F238E27FC236}">
                <a16:creationId xmlns:a16="http://schemas.microsoft.com/office/drawing/2014/main" id="{7BDB2E92-32D9-A77C-B371-04CA8617B3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5022" y="925445"/>
            <a:ext cx="914400" cy="914400"/>
          </a:xfrm>
          <a:prstGeom prst="ellipse">
            <a:avLst/>
          </a:prstGeom>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0C187BF-075B-C585-13A2-3D5C06C9E491}"/>
              </a:ext>
            </a:extLst>
          </p:cNvPr>
          <p:cNvSpPr txBox="1"/>
          <p:nvPr/>
        </p:nvSpPr>
        <p:spPr>
          <a:xfrm>
            <a:off x="812688" y="3211859"/>
            <a:ext cx="1545501" cy="243176"/>
          </a:xfrm>
          <a:prstGeom prst="rect">
            <a:avLst/>
          </a:prstGeom>
          <a:noFill/>
        </p:spPr>
        <p:txBody>
          <a:bodyPr wrap="square" lIns="0" tIns="0" rIns="0" bIns="0" rtlCol="0">
            <a:noAutofit/>
          </a:bodyPr>
          <a:lstStyle/>
          <a:p>
            <a:pPr algn="l">
              <a:lnSpc>
                <a:spcPct val="120000"/>
              </a:lnSpc>
            </a:pPr>
            <a:r>
              <a:rPr lang="en-US" sz="1400" b="1"/>
              <a:t>Our Mission</a:t>
            </a:r>
          </a:p>
        </p:txBody>
      </p:sp>
      <p:cxnSp>
        <p:nvCxnSpPr>
          <p:cNvPr id="26" name="Straight Connector 25">
            <a:extLst>
              <a:ext uri="{FF2B5EF4-FFF2-40B4-BE49-F238E27FC236}">
                <a16:creationId xmlns:a16="http://schemas.microsoft.com/office/drawing/2014/main" id="{5C780F97-3F59-10AB-1CCD-44C02172377C}"/>
              </a:ext>
            </a:extLst>
          </p:cNvPr>
          <p:cNvCxnSpPr/>
          <p:nvPr/>
        </p:nvCxnSpPr>
        <p:spPr>
          <a:xfrm>
            <a:off x="1977814" y="2622579"/>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8DCD6B-8DBA-48BF-734A-CD14935940AC}"/>
              </a:ext>
            </a:extLst>
          </p:cNvPr>
          <p:cNvCxnSpPr/>
          <p:nvPr/>
        </p:nvCxnSpPr>
        <p:spPr>
          <a:xfrm>
            <a:off x="197442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F0FC0F-59FA-2DDD-0352-537B7BD5A604}"/>
              </a:ext>
            </a:extLst>
          </p:cNvPr>
          <p:cNvCxnSpPr/>
          <p:nvPr/>
        </p:nvCxnSpPr>
        <p:spPr>
          <a:xfrm>
            <a:off x="779089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pic>
        <p:nvPicPr>
          <p:cNvPr id="25" name="Picture 2" descr="Directory photo of Shantanu Nandi if available">
            <a:extLst>
              <a:ext uri="{FF2B5EF4-FFF2-40B4-BE49-F238E27FC236}">
                <a16:creationId xmlns:a16="http://schemas.microsoft.com/office/drawing/2014/main" id="{144ECE1D-325D-D797-E5CD-E4D77606398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0" t="9231" r="840" b="15768"/>
          <a:stretch/>
        </p:blipFill>
        <p:spPr bwMode="auto">
          <a:xfrm>
            <a:off x="4675109" y="922298"/>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descr="Directory photo of Bryan Morris if available">
            <a:extLst>
              <a:ext uri="{FF2B5EF4-FFF2-40B4-BE49-F238E27FC236}">
                <a16:creationId xmlns:a16="http://schemas.microsoft.com/office/drawing/2014/main" id="{E3D47B4A-C6B5-FFB1-1B53-2A630FA2D7B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28" t="5006" r="828" b="19994"/>
          <a:stretch/>
        </p:blipFill>
        <p:spPr bwMode="auto">
          <a:xfrm>
            <a:off x="5856658" y="924805"/>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8" descr="Directory photo of Dennis Marshall if available">
            <a:extLst>
              <a:ext uri="{FF2B5EF4-FFF2-40B4-BE49-F238E27FC236}">
                <a16:creationId xmlns:a16="http://schemas.microsoft.com/office/drawing/2014/main" id="{F74331F3-384C-D7ED-4B7D-5134C5F4A6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2500" b="12500"/>
          <a:stretch/>
        </p:blipFill>
        <p:spPr bwMode="auto">
          <a:xfrm>
            <a:off x="7048145" y="941717"/>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 descr="Directory photo of Sandeep Bajaj if available">
            <a:extLst>
              <a:ext uri="{FF2B5EF4-FFF2-40B4-BE49-F238E27FC236}">
                <a16:creationId xmlns:a16="http://schemas.microsoft.com/office/drawing/2014/main" id="{D125464D-81EB-1576-598A-4DC505DBD2D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6" t="2249" r="-146" b="22751"/>
          <a:stretch/>
        </p:blipFill>
        <p:spPr bwMode="auto">
          <a:xfrm>
            <a:off x="8227146" y="946456"/>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45" name="Picture 10" descr="Directory photo of SK Kolavennu if available">
            <a:extLst>
              <a:ext uri="{FF2B5EF4-FFF2-40B4-BE49-F238E27FC236}">
                <a16:creationId xmlns:a16="http://schemas.microsoft.com/office/drawing/2014/main" id="{3A20B86B-26E1-4C9A-58E2-95A2AAF28AE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 t="5226" r="-30" b="19773"/>
          <a:stretch/>
        </p:blipFill>
        <p:spPr bwMode="auto">
          <a:xfrm>
            <a:off x="10597868" y="932274"/>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46" name="Picture 2" descr="Directory photo of Vikram Gururaj if available">
            <a:extLst>
              <a:ext uri="{FF2B5EF4-FFF2-40B4-BE49-F238E27FC236}">
                <a16:creationId xmlns:a16="http://schemas.microsoft.com/office/drawing/2014/main" id="{67B6FF69-9864-7FFF-ADD6-25B0582F88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 t="3061" r="-13" b="21939"/>
          <a:stretch/>
        </p:blipFill>
        <p:spPr bwMode="auto">
          <a:xfrm>
            <a:off x="9435960" y="925445"/>
            <a:ext cx="914400" cy="914400"/>
          </a:xfrm>
          <a:prstGeom prst="ellipse">
            <a:avLst/>
          </a:prstGeom>
          <a:noFill/>
          <a:ln>
            <a:solidFill>
              <a:schemeClr val="bg2">
                <a:lumMod val="10000"/>
                <a:lumOff val="90000"/>
              </a:schemeClr>
            </a:solidFill>
          </a:ln>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9BEC1BC2-F7D9-1F61-1C3C-BB6ABBFCAF7E}"/>
              </a:ext>
            </a:extLst>
          </p:cNvPr>
          <p:cNvPicPr>
            <a:picLocks noChangeAspect="1"/>
          </p:cNvPicPr>
          <p:nvPr/>
        </p:nvPicPr>
        <p:blipFill rotWithShape="1">
          <a:blip r:embed="rId15"/>
          <a:srcRect l="-332" t="1011" r="332" b="23988"/>
          <a:stretch/>
        </p:blipFill>
        <p:spPr>
          <a:xfrm>
            <a:off x="3505267" y="918922"/>
            <a:ext cx="914400" cy="914400"/>
          </a:xfrm>
          <a:prstGeom prst="ellipse">
            <a:avLst/>
          </a:prstGeom>
        </p:spPr>
      </p:pic>
      <p:sp>
        <p:nvSpPr>
          <p:cNvPr id="55" name="TextBox 54">
            <a:extLst>
              <a:ext uri="{FF2B5EF4-FFF2-40B4-BE49-F238E27FC236}">
                <a16:creationId xmlns:a16="http://schemas.microsoft.com/office/drawing/2014/main" id="{3DF4660E-01B9-0626-CFA2-34B8B02E2B3A}"/>
              </a:ext>
            </a:extLst>
          </p:cNvPr>
          <p:cNvSpPr txBox="1"/>
          <p:nvPr/>
        </p:nvSpPr>
        <p:spPr>
          <a:xfrm>
            <a:off x="3247030" y="1843351"/>
            <a:ext cx="1382020"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iscoSansTT ExtraLight"/>
                <a:ea typeface="+mn-ea"/>
                <a:cs typeface="CiscoSansTT ExtraLight"/>
              </a:rPr>
              <a:t>Emerik Giorgetti</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solidFill>
                  <a:schemeClr val="bg1">
                    <a:lumMod val="50000"/>
                    <a:lumOff val="50000"/>
                  </a:schemeClr>
                </a:solidFill>
                <a:latin typeface="CiscoSansTT ExtraLight"/>
                <a:cs typeface="CiscoSansTT ExtraLight"/>
              </a:rPr>
              <a:t>Team Lead</a:t>
            </a:r>
            <a:endParaRPr kumimoji="0" lang="en-US" sz="11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spTree>
    <p:extLst>
      <p:ext uri="{BB962C8B-B14F-4D97-AF65-F5344CB8AC3E}">
        <p14:creationId xmlns:p14="http://schemas.microsoft.com/office/powerpoint/2010/main" val="308368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4A46-54A6-0BFE-74F3-A38AFD928C37}"/>
              </a:ext>
            </a:extLst>
          </p:cNvPr>
          <p:cNvSpPr>
            <a:spLocks noGrp="1"/>
          </p:cNvSpPr>
          <p:nvPr>
            <p:ph type="title"/>
          </p:nvPr>
        </p:nvSpPr>
        <p:spPr>
          <a:xfrm>
            <a:off x="571499" y="464944"/>
            <a:ext cx="4568313" cy="3877985"/>
          </a:xfrm>
        </p:spPr>
        <p:txBody>
          <a:bodyPr/>
          <a:lstStyle/>
          <a:p>
            <a:r>
              <a:rPr kumimoji="0" lang="en-US" sz="4000" b="0" i="0" u="none" strike="noStrike" kern="1200" cap="none" spc="0" normalizeH="0" baseline="0" noProof="0">
                <a:ln>
                  <a:noFill/>
                </a:ln>
                <a:solidFill>
                  <a:schemeClr val="tx1"/>
                </a:solidFill>
                <a:effectLst/>
                <a:uLnTx/>
                <a:uFillTx/>
                <a:latin typeface="CiscoSansTT Light"/>
                <a:ea typeface="+mn-ea"/>
                <a:cs typeface="+mn-cs"/>
              </a:rPr>
              <a:t>Drive Efficiency with Orchestration and Automation</a:t>
            </a:r>
            <a:br>
              <a:rPr kumimoji="0" lang="en-US" sz="4000" b="0" i="0" u="none" strike="noStrike" kern="1200" cap="none" spc="0" normalizeH="0" baseline="0" noProof="0">
                <a:ln>
                  <a:noFill/>
                </a:ln>
                <a:solidFill>
                  <a:schemeClr val="tx1"/>
                </a:solidFill>
                <a:effectLst/>
                <a:uLnTx/>
                <a:uFillTx/>
                <a:latin typeface="CiscoSansTT Light"/>
                <a:ea typeface="+mn-ea"/>
                <a:cs typeface="+mn-cs"/>
              </a:rPr>
            </a:br>
            <a:br>
              <a:rPr kumimoji="0" lang="en-US" sz="4000" b="0" i="0" u="none" strike="noStrike" kern="1200" cap="none" spc="0" normalizeH="0" baseline="0" noProof="0">
                <a:ln>
                  <a:noFill/>
                </a:ln>
                <a:solidFill>
                  <a:schemeClr val="tx1"/>
                </a:solidFill>
                <a:effectLst/>
                <a:uLnTx/>
                <a:uFillTx/>
                <a:latin typeface="CiscoSansTT Light"/>
                <a:ea typeface="+mn-ea"/>
                <a:cs typeface="+mn-cs"/>
              </a:rPr>
            </a:br>
            <a:endParaRPr lang="en-US"/>
          </a:p>
        </p:txBody>
      </p:sp>
      <p:sp>
        <p:nvSpPr>
          <p:cNvPr id="3" name="Rectangle 2">
            <a:extLst>
              <a:ext uri="{FF2B5EF4-FFF2-40B4-BE49-F238E27FC236}">
                <a16:creationId xmlns:a16="http://schemas.microsoft.com/office/drawing/2014/main" id="{1513AF11-25BE-48FE-BE9B-10820E536F88}"/>
              </a:ext>
            </a:extLst>
          </p:cNvPr>
          <p:cNvSpPr/>
          <p:nvPr/>
        </p:nvSpPr>
        <p:spPr>
          <a:xfrm>
            <a:off x="6843252" y="504486"/>
            <a:ext cx="4856200" cy="18493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26372" rtl="0" eaLnBrk="1" fontAlgn="auto" latinLnBrk="0" hangingPunct="1">
              <a:lnSpc>
                <a:spcPct val="100000"/>
              </a:lnSpc>
              <a:spcBef>
                <a:spcPts val="0"/>
              </a:spcBef>
              <a:spcAft>
                <a:spcPts val="0"/>
              </a:spcAft>
              <a:buClrTx/>
              <a:buSzTx/>
              <a:buFontTx/>
              <a:buNone/>
              <a:tabLst/>
              <a:defRPr/>
            </a:pPr>
            <a:r>
              <a:rPr kumimoji="0" lang="en-US" sz="1824" b="1" i="0" u="none" strike="noStrike" kern="1200" cap="none" spc="0" normalizeH="0" baseline="0" noProof="0">
                <a:ln>
                  <a:noFill/>
                </a:ln>
                <a:solidFill>
                  <a:srgbClr val="FFFFFF"/>
                </a:solidFill>
                <a:effectLst/>
                <a:uLnTx/>
                <a:uFillTx/>
                <a:latin typeface="CiscoSansTT Light"/>
                <a:ea typeface="+mn-ea"/>
                <a:cs typeface="+mn-cs"/>
              </a:rPr>
              <a:t>Our Product Team</a:t>
            </a:r>
          </a:p>
        </p:txBody>
      </p:sp>
      <p:sp>
        <p:nvSpPr>
          <p:cNvPr id="10" name="Rectangle 9">
            <a:extLst>
              <a:ext uri="{FF2B5EF4-FFF2-40B4-BE49-F238E27FC236}">
                <a16:creationId xmlns:a16="http://schemas.microsoft.com/office/drawing/2014/main" id="{91D3E729-1055-87AF-879C-CA44AC4E7F2E}"/>
              </a:ext>
            </a:extLst>
          </p:cNvPr>
          <p:cNvSpPr/>
          <p:nvPr/>
        </p:nvSpPr>
        <p:spPr>
          <a:xfrm>
            <a:off x="571500" y="2406791"/>
            <a:ext cx="11127952" cy="1853313"/>
          </a:xfrm>
          <a:prstGeom prst="rect">
            <a:avLst/>
          </a:prstGeom>
          <a:gradFill flip="none" rotWithShape="1">
            <a:gsLst>
              <a:gs pos="98601">
                <a:schemeClr val="accent1">
                  <a:lumMod val="50000"/>
                </a:schemeClr>
              </a:gs>
              <a:gs pos="3000">
                <a:srgbClr val="003A4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Enable continually improving </a:t>
            </a: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omni-channel self-service </a:t>
            </a: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experience which customers prefer, to optimize need for human agent interaction.</a:t>
            </a: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Enable non-developers to create &amp; manage self-service automation workflows using </a:t>
            </a: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easy to use low-no code tools</a:t>
            </a: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a:t>
            </a: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Enable partners to create and monetize integrations using APIs by providing a rich </a:t>
            </a: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developer eco-system</a:t>
            </a:r>
            <a:r>
              <a:rPr kumimoji="0" lang="en-US" sz="1100"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a:t>
            </a:r>
          </a:p>
        </p:txBody>
      </p:sp>
      <p:sp>
        <p:nvSpPr>
          <p:cNvPr id="12" name="Rectangle 11">
            <a:extLst>
              <a:ext uri="{FF2B5EF4-FFF2-40B4-BE49-F238E27FC236}">
                <a16:creationId xmlns:a16="http://schemas.microsoft.com/office/drawing/2014/main" id="{40BCDE81-4C06-DD08-8A4F-879AD893C69E}"/>
              </a:ext>
            </a:extLst>
          </p:cNvPr>
          <p:cNvSpPr/>
          <p:nvPr/>
        </p:nvSpPr>
        <p:spPr>
          <a:xfrm>
            <a:off x="571500" y="4298204"/>
            <a:ext cx="140631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Services/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Products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we drive</a:t>
            </a:r>
          </a:p>
        </p:txBody>
      </p:sp>
      <p:sp>
        <p:nvSpPr>
          <p:cNvPr id="13" name="Rectangle 12">
            <a:extLst>
              <a:ext uri="{FF2B5EF4-FFF2-40B4-BE49-F238E27FC236}">
                <a16:creationId xmlns:a16="http://schemas.microsoft.com/office/drawing/2014/main" id="{A5748F80-4357-AE36-CD48-D106919845E1}"/>
              </a:ext>
            </a:extLst>
          </p:cNvPr>
          <p:cNvSpPr/>
          <p:nvPr/>
        </p:nvSpPr>
        <p:spPr>
          <a:xfrm>
            <a:off x="1977814" y="4298204"/>
            <a:ext cx="403797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Webex CC IVR</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Webex CCE IVR (CVP/VVB)</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Virtual agents</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Flow Designer</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Developer eco-system (Portal, APIs, </a:t>
            </a:r>
            <a:r>
              <a:rPr kumimoji="0" lang="en-US" sz="1100" b="1" i="0" u="none" strike="noStrike" kern="1200" cap="none" spc="0" normalizeH="0" baseline="0" noProof="0" err="1">
                <a:ln>
                  <a:noFill/>
                </a:ln>
                <a:solidFill>
                  <a:srgbClr val="FFFFFF"/>
                </a:solidFill>
                <a:effectLst/>
                <a:uLnTx/>
                <a:uFillTx/>
                <a:latin typeface="CiscoSansTT Light" panose="020B0503020201020303" pitchFamily="34" charset="0"/>
                <a:ea typeface="+mn-ea"/>
                <a:cs typeface="CiscoSansTT Light" panose="020B0503020201020303" pitchFamily="34" charset="0"/>
              </a:rPr>
              <a:t>AppHub</a:t>
            </a: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Analytics for self-service automation</a:t>
            </a:r>
          </a:p>
        </p:txBody>
      </p:sp>
      <p:sp>
        <p:nvSpPr>
          <p:cNvPr id="15" name="TextBox 14">
            <a:extLst>
              <a:ext uri="{FF2B5EF4-FFF2-40B4-BE49-F238E27FC236}">
                <a16:creationId xmlns:a16="http://schemas.microsoft.com/office/drawing/2014/main" id="{E6952EF9-0888-CA46-1A46-DD469766B8A9}"/>
              </a:ext>
            </a:extLst>
          </p:cNvPr>
          <p:cNvSpPr txBox="1"/>
          <p:nvPr/>
        </p:nvSpPr>
        <p:spPr>
          <a:xfrm>
            <a:off x="6692108" y="1846823"/>
            <a:ext cx="1681329" cy="538609"/>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Rajen Goel</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Lead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Flow Designer</a:t>
            </a:r>
            <a:endParaRPr kumimoji="0" lang="en-US" sz="900" b="0" i="0" u="none" strike="noStrike" kern="1200" cap="none" spc="0" normalizeH="0" baseline="0" noProof="0">
              <a:ln>
                <a:noFill/>
              </a:ln>
              <a:solidFill>
                <a:schemeClr val="bg1">
                  <a:lumMod val="50000"/>
                  <a:lumOff val="50000"/>
                </a:schemeClr>
              </a:solidFill>
              <a:effectLst/>
              <a:uLnTx/>
              <a:uFillTx/>
              <a:latin typeface="CiscoSansTT Light"/>
              <a:ea typeface="+mn-ea"/>
              <a:cs typeface="+mn-cs"/>
            </a:endParaRPr>
          </a:p>
        </p:txBody>
      </p:sp>
      <p:sp>
        <p:nvSpPr>
          <p:cNvPr id="16" name="TextBox 15">
            <a:extLst>
              <a:ext uri="{FF2B5EF4-FFF2-40B4-BE49-F238E27FC236}">
                <a16:creationId xmlns:a16="http://schemas.microsoft.com/office/drawing/2014/main" id="{1DB89F2A-9A65-BBA5-4A97-BA6CDDAA45E6}"/>
              </a:ext>
            </a:extLst>
          </p:cNvPr>
          <p:cNvSpPr txBox="1"/>
          <p:nvPr/>
        </p:nvSpPr>
        <p:spPr>
          <a:xfrm>
            <a:off x="8100334" y="1839845"/>
            <a:ext cx="1168023" cy="707886"/>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Ankush Jaggi</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Webex CC IVR, CVP / VVB</a:t>
            </a: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ECB739D-4737-8FD5-F328-9BCE614E4E05}"/>
              </a:ext>
            </a:extLst>
          </p:cNvPr>
          <p:cNvSpPr txBox="1"/>
          <p:nvPr/>
        </p:nvSpPr>
        <p:spPr>
          <a:xfrm>
            <a:off x="9287253" y="1840709"/>
            <a:ext cx="1168023" cy="5693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iscoSansTT ExtraLight"/>
                <a:ea typeface="+mn-ea"/>
                <a:cs typeface="CiscoSansTT ExtraLight"/>
              </a:rPr>
              <a:t>Puneet Shrivastava</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Virtual agent</a:t>
            </a:r>
          </a:p>
        </p:txBody>
      </p:sp>
      <p:sp>
        <p:nvSpPr>
          <p:cNvPr id="19" name="Rectangle 18">
            <a:extLst>
              <a:ext uri="{FF2B5EF4-FFF2-40B4-BE49-F238E27FC236}">
                <a16:creationId xmlns:a16="http://schemas.microsoft.com/office/drawing/2014/main" id="{3073CAD1-365F-3730-968F-0A30F81169F4}"/>
              </a:ext>
            </a:extLst>
          </p:cNvPr>
          <p:cNvSpPr/>
          <p:nvPr/>
        </p:nvSpPr>
        <p:spPr>
          <a:xfrm>
            <a:off x="6067425" y="4298204"/>
            <a:ext cx="1771600"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Roadmap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Highlights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(6 months)</a:t>
            </a:r>
          </a:p>
        </p:txBody>
      </p:sp>
      <p:sp>
        <p:nvSpPr>
          <p:cNvPr id="20" name="Rectangle 19">
            <a:extLst>
              <a:ext uri="{FF2B5EF4-FFF2-40B4-BE49-F238E27FC236}">
                <a16:creationId xmlns:a16="http://schemas.microsoft.com/office/drawing/2014/main" id="{46771B9D-B481-F04B-2A6B-FE65BAD30A14}"/>
              </a:ext>
            </a:extLst>
          </p:cNvPr>
          <p:cNvSpPr/>
          <p:nvPr/>
        </p:nvSpPr>
        <p:spPr>
          <a:xfrm>
            <a:off x="7839025" y="4298204"/>
            <a:ext cx="3860427"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defRPr/>
            </a:pPr>
            <a:r>
              <a:rPr kumimoji="0" lang="en-US" sz="1000" b="1" i="0" u="none" strike="noStrike" kern="1200" cap="none" spc="0" normalizeH="0" baseline="0" noProof="0">
                <a:ln>
                  <a:noFill/>
                </a:ln>
                <a:solidFill>
                  <a:schemeClr val="tx1"/>
                </a:solidFill>
                <a:effectLst/>
                <a:uLnTx/>
                <a:uFillTx/>
                <a:latin typeface="CiscoSansTT Light"/>
                <a:cs typeface="CiscoSansTT Light"/>
              </a:rPr>
              <a:t>Flow </a:t>
            </a:r>
            <a:r>
              <a:rPr lang="en-US" sz="1000" b="1">
                <a:solidFill>
                  <a:schemeClr val="tx1"/>
                </a:solidFill>
                <a:latin typeface="CiscoSansTT Light"/>
                <a:cs typeface="CiscoSansTT Light"/>
              </a:rPr>
              <a:t>Designer enhancements</a:t>
            </a:r>
            <a:endParaRPr kumimoji="0" lang="en-US" sz="1000" b="1" i="0" u="none" strike="noStrike" kern="1200" cap="none" spc="0" normalizeH="0" baseline="0" noProof="0">
              <a:ln>
                <a:noFill/>
              </a:ln>
              <a:solidFill>
                <a:schemeClr val="tx1"/>
              </a:solidFill>
              <a:effectLst/>
              <a:uLnTx/>
              <a:uFillTx/>
              <a:latin typeface="CiscoSansTT Light"/>
              <a:cs typeface="CiscoSansTT Light"/>
            </a:endParaRPr>
          </a:p>
          <a:p>
            <a:pPr marL="171450" indent="-171450" fontAlgn="base">
              <a:buFont typeface="Arial" panose="020B0604020202020204" pitchFamily="34" charset="0"/>
              <a:buChar char="•"/>
              <a:defRPr/>
            </a:pPr>
            <a:r>
              <a:rPr kumimoji="0" lang="en-US" sz="1000" i="0" u="none" strike="noStrike" kern="1200" cap="none" spc="0" normalizeH="0" baseline="0" noProof="0">
                <a:ln>
                  <a:noFill/>
                </a:ln>
                <a:solidFill>
                  <a:schemeClr val="tx1"/>
                </a:solidFill>
                <a:effectLst/>
                <a:uLnTx/>
                <a:uFillTx/>
                <a:latin typeface="CiscoSansTT Light"/>
                <a:cs typeface="CiscoSansTT Light"/>
              </a:rPr>
              <a:t>New capabilities: Flow environments, Sub-flows, </a:t>
            </a:r>
            <a:r>
              <a:rPr lang="en-US" sz="1000">
                <a:solidFill>
                  <a:schemeClr val="tx1"/>
                </a:solidFill>
                <a:latin typeface="CiscoSansTT Light"/>
                <a:cs typeface="CiscoSansTT Light"/>
              </a:rPr>
              <a:t>Graphical Flow</a:t>
            </a:r>
            <a:r>
              <a:rPr kumimoji="0" lang="en-US" sz="1000" i="0" u="none" strike="noStrike" kern="1200" cap="none" spc="0" normalizeH="0" baseline="0" noProof="0">
                <a:ln>
                  <a:noFill/>
                </a:ln>
                <a:solidFill>
                  <a:schemeClr val="tx1"/>
                </a:solidFill>
                <a:effectLst/>
                <a:uLnTx/>
                <a:uFillTx/>
                <a:latin typeface="CiscoSansTT Light"/>
                <a:cs typeface="CiscoSansTT Light"/>
              </a:rPr>
              <a:t> analytics, Percentage-based forking</a:t>
            </a:r>
            <a:endParaRPr lang="en-US" sz="1000" i="0" u="none" strike="noStrike" kern="1200" cap="none" spc="0" normalizeH="0" baseline="0" noProof="0">
              <a:ln>
                <a:noFill/>
              </a:ln>
              <a:solidFill>
                <a:schemeClr val="tx1"/>
              </a:solidFill>
              <a:effectLst/>
              <a:uLnTx/>
              <a:uFillTx/>
              <a:latin typeface="CiscoSansTT Light"/>
              <a:cs typeface="CiscoSansTT Light"/>
            </a:endParaRPr>
          </a:p>
          <a:p>
            <a:pPr marL="171450" marR="0" lvl="0" indent="-171450" algn="l" defTabSz="926372" rtl="0" eaLnBrk="1" fontAlgn="base" latinLnBrk="0" hangingPunct="1">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schemeClr val="tx1"/>
                </a:solidFill>
                <a:effectLst/>
                <a:uLnTx/>
                <a:uFillTx/>
                <a:latin typeface="CiscoSansTT Light"/>
                <a:cs typeface="CiscoSansTT Light"/>
              </a:rPr>
              <a:t>Improved usability - curved lines, flows organization, search, VIEW only access</a:t>
            </a:r>
            <a:endParaRPr lang="en-US" sz="1000" i="0" u="none" strike="noStrike" kern="1200" cap="none" spc="0" normalizeH="0" baseline="0" noProof="0">
              <a:ln>
                <a:noFill/>
              </a:ln>
              <a:solidFill>
                <a:schemeClr val="tx1"/>
              </a:solidFill>
              <a:effectLst/>
              <a:uLnTx/>
              <a:uFillTx/>
              <a:latin typeface="CiscoSansTT Light"/>
              <a:cs typeface="CiscoSansTT Light"/>
            </a:endParaRPr>
          </a:p>
          <a:p>
            <a:pPr marR="0" lvl="0" algn="l" defTabSz="926372" rtl="0" eaLnBrk="1" fontAlgn="base" latinLnBrk="0" hangingPunct="1">
              <a:spcBef>
                <a:spcPts val="0"/>
              </a:spcBef>
              <a:spcAft>
                <a:spcPts val="0"/>
              </a:spcAft>
              <a:buClrTx/>
              <a:buSzTx/>
              <a:tabLst/>
              <a:defRPr/>
            </a:pPr>
            <a:r>
              <a:rPr kumimoji="0" lang="en-US" sz="1000" b="1" i="0" u="none" strike="noStrike" kern="1200" cap="none" spc="0" normalizeH="0" baseline="0" noProof="0">
                <a:ln>
                  <a:noFill/>
                </a:ln>
                <a:solidFill>
                  <a:schemeClr val="tx1"/>
                </a:solidFill>
                <a:effectLst/>
                <a:uLnTx/>
                <a:uFillTx/>
                <a:latin typeface="CiscoSansTT Light"/>
                <a:cs typeface="CiscoSansTT Light"/>
              </a:rPr>
              <a:t>Webex Contact Center IVR </a:t>
            </a:r>
            <a:r>
              <a:rPr kumimoji="0" lang="en-US" sz="1000" i="0" u="none" strike="noStrike" kern="1200" cap="none" spc="0" normalizeH="0" baseline="0" noProof="0">
                <a:ln>
                  <a:noFill/>
                </a:ln>
                <a:solidFill>
                  <a:schemeClr val="tx1"/>
                </a:solidFill>
                <a:effectLst/>
                <a:uLnTx/>
                <a:uFillTx/>
                <a:latin typeface="CiscoSansTT Light"/>
                <a:cs typeface="CiscoSansTT Light"/>
              </a:rPr>
              <a:t>- Native speech IVR (TTS, Directed dialog), Record utterance</a:t>
            </a:r>
            <a:endParaRPr lang="en-US" sz="1000" i="0" u="none" strike="noStrike" kern="1200" cap="none" spc="0" normalizeH="0" baseline="0" noProof="0">
              <a:ln>
                <a:noFill/>
              </a:ln>
              <a:solidFill>
                <a:schemeClr val="tx1"/>
              </a:solidFill>
              <a:effectLst/>
              <a:uLnTx/>
              <a:uFillTx/>
              <a:latin typeface="CiscoSansTT Light"/>
              <a:cs typeface="CiscoSansTT Light"/>
            </a:endParaRPr>
          </a:p>
          <a:p>
            <a:pPr fontAlgn="base">
              <a:defRPr/>
            </a:pPr>
            <a:r>
              <a:rPr kumimoji="0" lang="en-US" sz="1000" b="1" i="0" u="none" strike="noStrike" kern="1200" cap="none" spc="0" normalizeH="0" baseline="0" noProof="0">
                <a:ln>
                  <a:noFill/>
                </a:ln>
                <a:solidFill>
                  <a:schemeClr val="tx1"/>
                </a:solidFill>
                <a:effectLst/>
                <a:uLnTx/>
                <a:uFillTx/>
                <a:latin typeface="CiscoSansTT Light"/>
                <a:cs typeface="CiscoSansTT Light"/>
              </a:rPr>
              <a:t>Virtual agent: </a:t>
            </a:r>
            <a:r>
              <a:rPr kumimoji="0" lang="en-US" sz="1000" i="0" u="none" strike="noStrike" kern="1200" cap="none" spc="0" normalizeH="0" baseline="0" noProof="0" err="1">
                <a:ln>
                  <a:noFill/>
                </a:ln>
                <a:solidFill>
                  <a:schemeClr val="tx1"/>
                </a:solidFill>
                <a:effectLst/>
                <a:uLnTx/>
                <a:uFillTx/>
                <a:latin typeface="CiscoSansTT Light"/>
                <a:cs typeface="CiscoSansTT Light"/>
              </a:rPr>
              <a:t>Dialogflow</a:t>
            </a:r>
            <a:r>
              <a:rPr kumimoji="0" lang="en-US" sz="1000" i="0" u="none" strike="noStrike" kern="1200" cap="none" spc="0" normalizeH="0" baseline="0" noProof="0">
                <a:ln>
                  <a:noFill/>
                </a:ln>
                <a:solidFill>
                  <a:schemeClr val="tx1"/>
                </a:solidFill>
                <a:effectLst/>
                <a:uLnTx/>
                <a:uFillTx/>
                <a:latin typeface="CiscoSansTT Light"/>
                <a:cs typeface="CiscoSansTT Light"/>
              </a:rPr>
              <a:t> CX/ES, Webex Connect Bot builder (voice), Nuance Mix</a:t>
            </a:r>
            <a:r>
              <a:rPr lang="en-US" sz="1000">
                <a:solidFill>
                  <a:schemeClr val="tx1"/>
                </a:solidFill>
                <a:latin typeface="CiscoSansTT Light"/>
                <a:cs typeface="CiscoSansTT Light"/>
              </a:rPr>
              <a:t>, Analytics for automation (topic modeling)</a:t>
            </a:r>
            <a:endParaRPr lang="en-US" sz="1000" i="0" u="none" strike="noStrike" kern="1200" cap="none" spc="0" normalizeH="0" baseline="0" noProof="0">
              <a:ln>
                <a:noFill/>
              </a:ln>
              <a:solidFill>
                <a:schemeClr val="tx1"/>
              </a:solidFill>
              <a:effectLst/>
              <a:uLnTx/>
              <a:uFillTx/>
              <a:latin typeface="CiscoSansTT Light" panose="020B0503020201020303" pitchFamily="34" charset="0"/>
              <a:cs typeface="CiscoSansTT Light" panose="020B0503020201020303" pitchFamily="34" charset="0"/>
            </a:endParaRPr>
          </a:p>
          <a:p>
            <a:pPr marR="0" lvl="0" algn="l" defTabSz="926372" rtl="0" eaLnBrk="1" fontAlgn="base" latinLnBrk="0" hangingPunct="1">
              <a:spcBef>
                <a:spcPts val="0"/>
              </a:spcBef>
              <a:spcAft>
                <a:spcPts val="0"/>
              </a:spcAft>
              <a:buClrTx/>
              <a:buSzTx/>
              <a:tabLst/>
              <a:defRPr/>
            </a:pPr>
            <a:r>
              <a:rPr kumimoji="0" lang="en-US" sz="1000" b="1" i="0" u="none" strike="noStrike" kern="1200" cap="none" spc="0" normalizeH="0" baseline="0" noProof="0">
                <a:ln>
                  <a:noFill/>
                </a:ln>
                <a:solidFill>
                  <a:schemeClr val="tx1"/>
                </a:solidFill>
                <a:effectLst/>
                <a:uLnTx/>
                <a:uFillTx/>
                <a:latin typeface="CiscoSansTT Light"/>
                <a:cs typeface="CiscoSansTT Light"/>
              </a:rPr>
              <a:t>Developer </a:t>
            </a:r>
            <a:r>
              <a:rPr kumimoji="0" lang="en-US" sz="1000" i="0" u="none" strike="noStrike" kern="1200" cap="none" spc="0" normalizeH="0" baseline="0" noProof="0">
                <a:ln>
                  <a:noFill/>
                </a:ln>
                <a:solidFill>
                  <a:schemeClr val="tx1"/>
                </a:solidFill>
                <a:effectLst/>
                <a:uLnTx/>
                <a:uFillTx/>
                <a:latin typeface="CiscoSansTT Light"/>
                <a:cs typeface="CiscoSansTT Light"/>
              </a:rPr>
              <a:t>- Search capability, Developer Sandbox, New User Sign up, 3</a:t>
            </a:r>
            <a:r>
              <a:rPr kumimoji="0" lang="en-US" sz="1000" i="0" u="none" strike="noStrike" kern="1200" cap="none" spc="0" normalizeH="0" baseline="30000" noProof="0">
                <a:ln>
                  <a:noFill/>
                </a:ln>
                <a:solidFill>
                  <a:schemeClr val="tx1"/>
                </a:solidFill>
                <a:effectLst/>
                <a:uLnTx/>
                <a:uFillTx/>
                <a:latin typeface="CiscoSansTT Light"/>
                <a:cs typeface="CiscoSansTT Light"/>
              </a:rPr>
              <a:t>rd</a:t>
            </a:r>
            <a:r>
              <a:rPr kumimoji="0" lang="en-US" sz="1000" i="0" u="none" strike="noStrike" kern="1200" cap="none" spc="0" normalizeH="0" baseline="0" noProof="0">
                <a:ln>
                  <a:noFill/>
                </a:ln>
                <a:solidFill>
                  <a:schemeClr val="tx1"/>
                </a:solidFill>
                <a:effectLst/>
                <a:uLnTx/>
                <a:uFillTx/>
                <a:latin typeface="CiscoSansTT Light"/>
                <a:cs typeface="CiscoSansTT Light"/>
              </a:rPr>
              <a:t> Party virtual agents</a:t>
            </a:r>
            <a:endParaRPr lang="en-US" sz="1000" i="0" u="none" strike="noStrike" kern="1200" cap="none" spc="0" normalizeH="0" baseline="0" noProof="0">
              <a:ln>
                <a:noFill/>
              </a:ln>
              <a:solidFill>
                <a:schemeClr val="tx1"/>
              </a:solidFill>
              <a:effectLst/>
              <a:uLnTx/>
              <a:uFillTx/>
              <a:latin typeface="CiscoSansTT Light"/>
              <a:cs typeface="CiscoSansTT Light"/>
            </a:endParaRPr>
          </a:p>
        </p:txBody>
      </p:sp>
      <p:sp>
        <p:nvSpPr>
          <p:cNvPr id="21" name="TextBox 20">
            <a:extLst>
              <a:ext uri="{FF2B5EF4-FFF2-40B4-BE49-F238E27FC236}">
                <a16:creationId xmlns:a16="http://schemas.microsoft.com/office/drawing/2014/main" id="{9AC7734C-EB98-C534-DEA0-3747DA3F2D6A}"/>
              </a:ext>
            </a:extLst>
          </p:cNvPr>
          <p:cNvSpPr txBox="1"/>
          <p:nvPr/>
        </p:nvSpPr>
        <p:spPr>
          <a:xfrm>
            <a:off x="10330486" y="1852053"/>
            <a:ext cx="1315748" cy="5693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iscoSansTT ExtraLight"/>
                <a:ea typeface="+mn-ea"/>
                <a:cs typeface="CiscoSansTT ExtraLight"/>
              </a:rPr>
              <a:t>Soundarya Muthuvel</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lumMod val="50000"/>
                    <a:lumOff val="50000"/>
                  </a:schemeClr>
                </a:solidFill>
                <a:effectLst/>
                <a:uLnTx/>
                <a:uFillTx/>
                <a:latin typeface="CiscoSansTT ExtraLight"/>
                <a:ea typeface="+mn-ea"/>
                <a:cs typeface="CiscoSansTT ExtraLight"/>
              </a:rPr>
              <a:t>Dev. eco-system</a:t>
            </a:r>
          </a:p>
        </p:txBody>
      </p:sp>
      <p:sp>
        <p:nvSpPr>
          <p:cNvPr id="24" name="TextBox 23">
            <a:extLst>
              <a:ext uri="{FF2B5EF4-FFF2-40B4-BE49-F238E27FC236}">
                <a16:creationId xmlns:a16="http://schemas.microsoft.com/office/drawing/2014/main" id="{E0C187BF-075B-C585-13A2-3D5C06C9E491}"/>
              </a:ext>
            </a:extLst>
          </p:cNvPr>
          <p:cNvSpPr txBox="1"/>
          <p:nvPr/>
        </p:nvSpPr>
        <p:spPr>
          <a:xfrm>
            <a:off x="812688" y="3211859"/>
            <a:ext cx="1545501" cy="243176"/>
          </a:xfrm>
          <a:prstGeom prst="rect">
            <a:avLst/>
          </a:prstGeom>
          <a:noFill/>
        </p:spPr>
        <p:txBody>
          <a:bodyPr wrap="square" lIns="0" tIns="0" rIns="0" bIns="0" rtlCol="0">
            <a:noAutofit/>
          </a:bodyPr>
          <a:lstStyle/>
          <a:p>
            <a:pPr marL="0" marR="0" lvl="0" indent="0" algn="l" defTabSz="926372"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Our Mission</a:t>
            </a:r>
          </a:p>
        </p:txBody>
      </p:sp>
      <p:cxnSp>
        <p:nvCxnSpPr>
          <p:cNvPr id="26" name="Straight Connector 25">
            <a:extLst>
              <a:ext uri="{FF2B5EF4-FFF2-40B4-BE49-F238E27FC236}">
                <a16:creationId xmlns:a16="http://schemas.microsoft.com/office/drawing/2014/main" id="{5C780F97-3F59-10AB-1CCD-44C02172377C}"/>
              </a:ext>
            </a:extLst>
          </p:cNvPr>
          <p:cNvCxnSpPr/>
          <p:nvPr/>
        </p:nvCxnSpPr>
        <p:spPr>
          <a:xfrm>
            <a:off x="1977814" y="2622579"/>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8DCD6B-8DBA-48BF-734A-CD14935940AC}"/>
              </a:ext>
            </a:extLst>
          </p:cNvPr>
          <p:cNvCxnSpPr/>
          <p:nvPr/>
        </p:nvCxnSpPr>
        <p:spPr>
          <a:xfrm>
            <a:off x="197442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689C717-B867-5083-1A11-B2983B83D8B4}"/>
              </a:ext>
            </a:extLst>
          </p:cNvPr>
          <p:cNvCxnSpPr/>
          <p:nvPr/>
        </p:nvCxnSpPr>
        <p:spPr>
          <a:xfrm>
            <a:off x="779089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F0CDB669-3AC4-D646-AAE8-29A7C9EF830A}"/>
              </a:ext>
            </a:extLst>
          </p:cNvPr>
          <p:cNvPicPr>
            <a:picLocks noChangeAspect="1"/>
          </p:cNvPicPr>
          <p:nvPr/>
        </p:nvPicPr>
        <p:blipFill rotWithShape="1">
          <a:blip r:embed="rId2"/>
          <a:srcRect t="13320" b="11679"/>
          <a:stretch/>
        </p:blipFill>
        <p:spPr>
          <a:xfrm>
            <a:off x="7075572" y="925445"/>
            <a:ext cx="914400" cy="914400"/>
          </a:xfrm>
          <a:prstGeom prst="ellipse">
            <a:avLst/>
          </a:prstGeom>
        </p:spPr>
      </p:pic>
      <p:pic>
        <p:nvPicPr>
          <p:cNvPr id="35" name="Picture 34">
            <a:extLst>
              <a:ext uri="{FF2B5EF4-FFF2-40B4-BE49-F238E27FC236}">
                <a16:creationId xmlns:a16="http://schemas.microsoft.com/office/drawing/2014/main" id="{2B6404A5-64AF-6F2B-C5A4-BA0331423439}"/>
              </a:ext>
            </a:extLst>
          </p:cNvPr>
          <p:cNvPicPr>
            <a:picLocks noChangeAspect="1"/>
          </p:cNvPicPr>
          <p:nvPr/>
        </p:nvPicPr>
        <p:blipFill rotWithShape="1">
          <a:blip r:embed="rId3"/>
          <a:srcRect t="-368" b="25368"/>
          <a:stretch/>
        </p:blipFill>
        <p:spPr>
          <a:xfrm>
            <a:off x="8227145" y="913373"/>
            <a:ext cx="914400" cy="914400"/>
          </a:xfrm>
          <a:prstGeom prst="ellipse">
            <a:avLst/>
          </a:prstGeom>
        </p:spPr>
      </p:pic>
      <p:pic>
        <p:nvPicPr>
          <p:cNvPr id="36" name="Picture 35">
            <a:extLst>
              <a:ext uri="{FF2B5EF4-FFF2-40B4-BE49-F238E27FC236}">
                <a16:creationId xmlns:a16="http://schemas.microsoft.com/office/drawing/2014/main" id="{309C00DD-A551-C7B4-014D-C90949DF6AE8}"/>
              </a:ext>
            </a:extLst>
          </p:cNvPr>
          <p:cNvPicPr>
            <a:picLocks noChangeAspect="1"/>
          </p:cNvPicPr>
          <p:nvPr/>
        </p:nvPicPr>
        <p:blipFill rotWithShape="1">
          <a:blip r:embed="rId4"/>
          <a:srcRect t="-368" b="25368"/>
          <a:stretch/>
        </p:blipFill>
        <p:spPr>
          <a:xfrm>
            <a:off x="9414064" y="913373"/>
            <a:ext cx="914400" cy="914400"/>
          </a:xfrm>
          <a:prstGeom prst="ellipse">
            <a:avLst/>
          </a:prstGeom>
        </p:spPr>
      </p:pic>
      <p:pic>
        <p:nvPicPr>
          <p:cNvPr id="37" name="Picture 36" descr="A picture containing person, person, wall, smiling&#10;&#10;Description automatically generated">
            <a:extLst>
              <a:ext uri="{FF2B5EF4-FFF2-40B4-BE49-F238E27FC236}">
                <a16:creationId xmlns:a16="http://schemas.microsoft.com/office/drawing/2014/main" id="{52377B37-A212-87B8-D2C4-FF3018B78DF0}"/>
              </a:ext>
            </a:extLst>
          </p:cNvPr>
          <p:cNvPicPr>
            <a:picLocks noChangeAspect="1"/>
          </p:cNvPicPr>
          <p:nvPr/>
        </p:nvPicPr>
        <p:blipFill rotWithShape="1">
          <a:blip r:embed="rId5"/>
          <a:srcRect t="1090" b="23732"/>
          <a:stretch/>
        </p:blipFill>
        <p:spPr>
          <a:xfrm>
            <a:off x="10556758" y="918603"/>
            <a:ext cx="914400" cy="914400"/>
          </a:xfrm>
          <a:prstGeom prst="ellipse">
            <a:avLst/>
          </a:prstGeom>
        </p:spPr>
      </p:pic>
    </p:spTree>
    <p:extLst>
      <p:ext uri="{BB962C8B-B14F-4D97-AF65-F5344CB8AC3E}">
        <p14:creationId xmlns:p14="http://schemas.microsoft.com/office/powerpoint/2010/main" val="108619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4A46-54A6-0BFE-74F3-A38AFD928C37}"/>
              </a:ext>
            </a:extLst>
          </p:cNvPr>
          <p:cNvSpPr>
            <a:spLocks noGrp="1"/>
          </p:cNvSpPr>
          <p:nvPr>
            <p:ph type="title"/>
          </p:nvPr>
        </p:nvSpPr>
        <p:spPr>
          <a:xfrm>
            <a:off x="571499" y="464944"/>
            <a:ext cx="3846096" cy="3323987"/>
          </a:xfrm>
        </p:spPr>
        <p:txBody>
          <a:bodyPr/>
          <a:lstStyle/>
          <a:p>
            <a:r>
              <a:rPr kumimoji="0" lang="en-US" sz="4000" b="0" i="0" u="none" strike="noStrike" kern="1200" cap="none" spc="0" normalizeH="0" baseline="0" noProof="0">
                <a:ln>
                  <a:noFill/>
                </a:ln>
                <a:solidFill>
                  <a:schemeClr val="tx1"/>
                </a:solidFill>
                <a:effectLst/>
                <a:uLnTx/>
                <a:uFillTx/>
                <a:latin typeface="CiscoSansTT Light"/>
                <a:ea typeface="+mn-ea"/>
                <a:cs typeface="+mn-cs"/>
              </a:rPr>
              <a:t>Empower customer facing employees</a:t>
            </a:r>
            <a:br>
              <a:rPr kumimoji="0" lang="en-US" sz="4000" b="0" i="0" u="none" strike="noStrike" kern="1200" cap="none" spc="0" normalizeH="0" baseline="0" noProof="0">
                <a:ln>
                  <a:noFill/>
                </a:ln>
                <a:solidFill>
                  <a:schemeClr val="tx1"/>
                </a:solidFill>
                <a:effectLst/>
                <a:uLnTx/>
                <a:uFillTx/>
                <a:latin typeface="CiscoSansTT Light"/>
                <a:ea typeface="+mn-ea"/>
                <a:cs typeface="+mn-cs"/>
              </a:rPr>
            </a:br>
            <a:br>
              <a:rPr kumimoji="0" lang="en-US" sz="4000" b="0" i="0" u="none" strike="noStrike" kern="1200" cap="none" spc="0" normalizeH="0" baseline="0" noProof="0">
                <a:ln>
                  <a:noFill/>
                </a:ln>
                <a:solidFill>
                  <a:schemeClr val="tx1"/>
                </a:solidFill>
                <a:effectLst/>
                <a:uLnTx/>
                <a:uFillTx/>
                <a:latin typeface="CiscoSansTT Light"/>
                <a:ea typeface="+mn-ea"/>
                <a:cs typeface="+mn-cs"/>
              </a:rPr>
            </a:br>
            <a:endParaRPr lang="en-US"/>
          </a:p>
        </p:txBody>
      </p:sp>
      <p:sp>
        <p:nvSpPr>
          <p:cNvPr id="3" name="Rectangle 2">
            <a:extLst>
              <a:ext uri="{FF2B5EF4-FFF2-40B4-BE49-F238E27FC236}">
                <a16:creationId xmlns:a16="http://schemas.microsoft.com/office/drawing/2014/main" id="{1513AF11-25BE-48FE-BE9B-10820E536F88}"/>
              </a:ext>
            </a:extLst>
          </p:cNvPr>
          <p:cNvSpPr/>
          <p:nvPr/>
        </p:nvSpPr>
        <p:spPr>
          <a:xfrm>
            <a:off x="4417595" y="504486"/>
            <a:ext cx="7281858" cy="18493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26372" rtl="0" eaLnBrk="1" fontAlgn="auto" latinLnBrk="0" hangingPunct="1">
              <a:lnSpc>
                <a:spcPct val="100000"/>
              </a:lnSpc>
              <a:spcBef>
                <a:spcPts val="0"/>
              </a:spcBef>
              <a:spcAft>
                <a:spcPts val="0"/>
              </a:spcAft>
              <a:buClrTx/>
              <a:buSzTx/>
              <a:buFontTx/>
              <a:buNone/>
              <a:tabLst/>
              <a:defRPr/>
            </a:pPr>
            <a:r>
              <a:rPr kumimoji="0" lang="en-US" sz="1824" b="1" i="0" u="none" strike="noStrike" kern="1200" cap="none" spc="0" normalizeH="0" baseline="0" noProof="0">
                <a:ln>
                  <a:noFill/>
                </a:ln>
                <a:solidFill>
                  <a:srgbClr val="FFFFFF"/>
                </a:solidFill>
                <a:effectLst/>
                <a:uLnTx/>
                <a:uFillTx/>
                <a:latin typeface="CiscoSansTT Light"/>
                <a:ea typeface="+mn-ea"/>
                <a:cs typeface="+mn-cs"/>
              </a:rPr>
              <a:t>Our Product Team</a:t>
            </a:r>
          </a:p>
        </p:txBody>
      </p:sp>
      <p:sp>
        <p:nvSpPr>
          <p:cNvPr id="10" name="Rectangle 9">
            <a:extLst>
              <a:ext uri="{FF2B5EF4-FFF2-40B4-BE49-F238E27FC236}">
                <a16:creationId xmlns:a16="http://schemas.microsoft.com/office/drawing/2014/main" id="{91D3E729-1055-87AF-879C-CA44AC4E7F2E}"/>
              </a:ext>
            </a:extLst>
          </p:cNvPr>
          <p:cNvSpPr/>
          <p:nvPr/>
        </p:nvSpPr>
        <p:spPr>
          <a:xfrm>
            <a:off x="571500" y="2406791"/>
            <a:ext cx="11127952" cy="1853313"/>
          </a:xfrm>
          <a:prstGeom prst="rect">
            <a:avLst/>
          </a:prstGeom>
          <a:gradFill flip="none" rotWithShape="1">
            <a:gsLst>
              <a:gs pos="98601">
                <a:schemeClr val="accent1">
                  <a:lumMod val="50000"/>
                </a:schemeClr>
              </a:gs>
              <a:gs pos="3000">
                <a:srgbClr val="003A4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Empower customer-facing employees to intelligently offer a personalized experience to end customers who connect with their business. </a:t>
            </a: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lvl="5" fontAlgn="base">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Efficient Turnarounds    ⬩   Deeper Relationships    ⬩    Agent Wellness   ⬩    Real-time Supervision</a:t>
            </a: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endPar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endParaRPr>
          </a:p>
          <a:p>
            <a:pPr marL="1561007" marR="0" lvl="3" indent="-171450" algn="l" defTabSz="926372" rtl="0" eaLnBrk="1" fontAlgn="base" latinLnBrk="0" hangingPunct="1">
              <a:lnSpc>
                <a:spcPct val="100000"/>
              </a:lnSpc>
              <a:spcBef>
                <a:spcPts val="0"/>
              </a:spcBef>
              <a:spcAft>
                <a:spcPts val="0"/>
              </a:spcAft>
              <a:buClrTx/>
              <a:buSzTx/>
              <a:buFont typeface="Wingdings" panose="05000000000000000000" pitchFamily="2" charset="2"/>
              <a:buChar char="à"/>
              <a:tabLst/>
              <a:defRPr/>
            </a:pPr>
            <a:r>
              <a:rPr kumimoji="0" lang="en-US" sz="11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Deliver the experiences and capabilities needed for human agents, and their supervisors (scope: from the point of human contact through            the end of the interaction)</a:t>
            </a:r>
          </a:p>
        </p:txBody>
      </p:sp>
      <p:sp>
        <p:nvSpPr>
          <p:cNvPr id="12" name="Rectangle 11">
            <a:extLst>
              <a:ext uri="{FF2B5EF4-FFF2-40B4-BE49-F238E27FC236}">
                <a16:creationId xmlns:a16="http://schemas.microsoft.com/office/drawing/2014/main" id="{40BCDE81-4C06-DD08-8A4F-879AD893C69E}"/>
              </a:ext>
            </a:extLst>
          </p:cNvPr>
          <p:cNvSpPr/>
          <p:nvPr/>
        </p:nvSpPr>
        <p:spPr>
          <a:xfrm>
            <a:off x="571500" y="4298204"/>
            <a:ext cx="140631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Services/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Products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we drive</a:t>
            </a:r>
          </a:p>
        </p:txBody>
      </p:sp>
      <p:sp>
        <p:nvSpPr>
          <p:cNvPr id="13" name="Rectangle 12">
            <a:extLst>
              <a:ext uri="{FF2B5EF4-FFF2-40B4-BE49-F238E27FC236}">
                <a16:creationId xmlns:a16="http://schemas.microsoft.com/office/drawing/2014/main" id="{A5748F80-4357-AE36-CD48-D106919845E1}"/>
              </a:ext>
            </a:extLst>
          </p:cNvPr>
          <p:cNvSpPr/>
          <p:nvPr/>
        </p:nvSpPr>
        <p:spPr>
          <a:xfrm>
            <a:off x="1977814" y="4298204"/>
            <a:ext cx="403797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lnSpc>
                <a:spcPct val="150000"/>
              </a:lnSpc>
              <a:buFont typeface="Arial" panose="020B0604020202020204" pitchFamily="34" charset="0"/>
              <a:buChar char="•"/>
              <a:defRPr/>
            </a:pPr>
            <a:r>
              <a:rPr lang="en-US" sz="1100" b="1">
                <a:solidFill>
                  <a:schemeClr val="tx1"/>
                </a:solidFill>
                <a:latin typeface="CiscoSansTT Light"/>
                <a:cs typeface="CiscoSansTT Light"/>
              </a:rPr>
              <a:t>Desktop &amp; UUIP  (</a:t>
            </a:r>
            <a:r>
              <a:rPr lang="en-US" sz="1100" b="1" err="1">
                <a:solidFill>
                  <a:schemeClr val="tx1"/>
                </a:solidFill>
                <a:latin typeface="CiscoSansTT Light"/>
                <a:cs typeface="CiscoSansTT Light"/>
              </a:rPr>
              <a:t>Adikeshav</a:t>
            </a:r>
            <a:r>
              <a:rPr lang="en-US" sz="1100" b="1">
                <a:solidFill>
                  <a:schemeClr val="tx1"/>
                </a:solidFill>
                <a:latin typeface="CiscoSansTT Light"/>
                <a:cs typeface="CiscoSansTT Light"/>
              </a:rPr>
              <a:t>), Finesse (Rajiv)</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Efficient Turnarounds (Rajiv)</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Real-time Supervision (Padmini)</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CRM &amp; MS Teams Integration (</a:t>
            </a:r>
            <a:r>
              <a:rPr lang="en-US" sz="1100" b="1" err="1">
                <a:solidFill>
                  <a:schemeClr val="tx1"/>
                </a:solidFill>
                <a:latin typeface="CiscoSansTT Light"/>
                <a:cs typeface="CiscoSansTT Light"/>
              </a:rPr>
              <a:t>Adikeshav</a:t>
            </a:r>
            <a:r>
              <a:rPr lang="en-US" sz="1100" b="1">
                <a:solidFill>
                  <a:schemeClr val="tx1"/>
                </a:solidFill>
                <a:latin typeface="CiscoSansTT Light"/>
                <a:cs typeface="CiscoSansTT Light"/>
              </a:rPr>
              <a:t>)</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Customer Journey (Rajiv)</a:t>
            </a:r>
            <a:endParaRPr lang="en-US" sz="1100">
              <a:solidFill>
                <a:schemeClr val="tx1"/>
              </a:solidFill>
            </a:endParaRP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Agent Answers and Auto Responses (Ramya)</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Quality Management (Padmini)</a:t>
            </a:r>
            <a:endParaRPr lang="en-US" sz="1100" b="1">
              <a:solidFill>
                <a:schemeClr val="tx1"/>
              </a:solidFill>
              <a:latin typeface="CiscoSansTT Light" panose="020B0503020201020303" pitchFamily="34" charset="0"/>
              <a:cs typeface="CiscoSansTT Light" panose="020B0503020201020303" pitchFamily="34" charset="0"/>
            </a:endParaRPr>
          </a:p>
        </p:txBody>
      </p:sp>
      <p:sp>
        <p:nvSpPr>
          <p:cNvPr id="14" name="TextBox 13">
            <a:extLst>
              <a:ext uri="{FF2B5EF4-FFF2-40B4-BE49-F238E27FC236}">
                <a16:creationId xmlns:a16="http://schemas.microsoft.com/office/drawing/2014/main" id="{3933A841-A66E-90A4-0582-8E202754D9BE}"/>
              </a:ext>
            </a:extLst>
          </p:cNvPr>
          <p:cNvSpPr txBox="1"/>
          <p:nvPr/>
        </p:nvSpPr>
        <p:spPr>
          <a:xfrm>
            <a:off x="4476174" y="1854171"/>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Arvi Krishnaswamy</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5" name="TextBox 14">
            <a:extLst>
              <a:ext uri="{FF2B5EF4-FFF2-40B4-BE49-F238E27FC236}">
                <a16:creationId xmlns:a16="http://schemas.microsoft.com/office/drawing/2014/main" id="{E6952EF9-0888-CA46-1A46-DD469766B8A9}"/>
              </a:ext>
            </a:extLst>
          </p:cNvPr>
          <p:cNvSpPr txBox="1"/>
          <p:nvPr/>
        </p:nvSpPr>
        <p:spPr>
          <a:xfrm>
            <a:off x="6495454" y="1839845"/>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Padmini Krishnan</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6" name="TextBox 15">
            <a:extLst>
              <a:ext uri="{FF2B5EF4-FFF2-40B4-BE49-F238E27FC236}">
                <a16:creationId xmlns:a16="http://schemas.microsoft.com/office/drawing/2014/main" id="{1DB89F2A-9A65-BBA5-4A97-BA6CDDAA45E6}"/>
              </a:ext>
            </a:extLst>
          </p:cNvPr>
          <p:cNvSpPr txBox="1"/>
          <p:nvPr/>
        </p:nvSpPr>
        <p:spPr>
          <a:xfrm>
            <a:off x="8497259" y="1846674"/>
            <a:ext cx="1168023" cy="600164"/>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Ramya Tummala</a:t>
            </a: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ECB739D-4737-8FD5-F328-9BCE614E4E05}"/>
              </a:ext>
            </a:extLst>
          </p:cNvPr>
          <p:cNvSpPr txBox="1"/>
          <p:nvPr/>
        </p:nvSpPr>
        <p:spPr>
          <a:xfrm>
            <a:off x="9507830" y="1839845"/>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Rajiv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Krishnan</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9" name="Rectangle 18">
            <a:extLst>
              <a:ext uri="{FF2B5EF4-FFF2-40B4-BE49-F238E27FC236}">
                <a16:creationId xmlns:a16="http://schemas.microsoft.com/office/drawing/2014/main" id="{3073CAD1-365F-3730-968F-0A30F81169F4}"/>
              </a:ext>
            </a:extLst>
          </p:cNvPr>
          <p:cNvSpPr/>
          <p:nvPr/>
        </p:nvSpPr>
        <p:spPr>
          <a:xfrm>
            <a:off x="6067425" y="4298204"/>
            <a:ext cx="1771600"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Roadmap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Highlights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(6 months)</a:t>
            </a:r>
          </a:p>
        </p:txBody>
      </p:sp>
      <p:sp>
        <p:nvSpPr>
          <p:cNvPr id="20" name="Rectangle 19">
            <a:extLst>
              <a:ext uri="{FF2B5EF4-FFF2-40B4-BE49-F238E27FC236}">
                <a16:creationId xmlns:a16="http://schemas.microsoft.com/office/drawing/2014/main" id="{46771B9D-B481-F04B-2A6B-FE65BAD30A14}"/>
              </a:ext>
            </a:extLst>
          </p:cNvPr>
          <p:cNvSpPr/>
          <p:nvPr/>
        </p:nvSpPr>
        <p:spPr>
          <a:xfrm>
            <a:off x="7839025" y="4298204"/>
            <a:ext cx="3860427"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lnSpc>
                <a:spcPct val="150000"/>
              </a:lnSpc>
              <a:buFont typeface="Arial" panose="020B0604020202020204" pitchFamily="34" charset="0"/>
              <a:buChar char="•"/>
              <a:defRPr/>
            </a:pPr>
            <a:r>
              <a:rPr lang="en-US" sz="1100" b="1">
                <a:solidFill>
                  <a:schemeClr val="tx1"/>
                </a:solidFill>
                <a:latin typeface="CiscoSansTT Light"/>
                <a:cs typeface="CiscoSansTT Light"/>
              </a:rPr>
              <a:t>Supervisor Core (Janani)</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MS Teams &amp; Dynamics Interop (</a:t>
            </a:r>
            <a:r>
              <a:rPr lang="en-US" sz="1100" b="1" err="1">
                <a:solidFill>
                  <a:schemeClr val="tx1"/>
                </a:solidFill>
                <a:latin typeface="CiscoSansTT Light"/>
                <a:cs typeface="CiscoSansTT Light"/>
              </a:rPr>
              <a:t>Adikeshav</a:t>
            </a:r>
            <a:r>
              <a:rPr lang="en-US" sz="1100" b="1">
                <a:solidFill>
                  <a:schemeClr val="tx1"/>
                </a:solidFill>
                <a:latin typeface="CiscoSansTT Light"/>
                <a:cs typeface="CiscoSansTT Light"/>
              </a:rPr>
              <a:t>)</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Omni-channel Customer Journey (Rajiv)</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Agent Answers (digital) (Ramya)</a:t>
            </a:r>
          </a:p>
          <a:p>
            <a:pPr marL="171450" indent="-171450">
              <a:lnSpc>
                <a:spcPct val="150000"/>
              </a:lnSpc>
              <a:buFont typeface="Arial" panose="020B0604020202020204" pitchFamily="34" charset="0"/>
              <a:buChar char="•"/>
              <a:defRPr/>
            </a:pPr>
            <a:r>
              <a:rPr lang="en-US" sz="1100" b="1">
                <a:solidFill>
                  <a:schemeClr val="tx1"/>
                </a:solidFill>
                <a:latin typeface="CiscoSansTT Light"/>
                <a:cs typeface="CiscoSansTT Light"/>
              </a:rPr>
              <a:t>Auto Responses via ChatGPT3 (EA) </a:t>
            </a:r>
          </a:p>
        </p:txBody>
      </p:sp>
      <p:sp>
        <p:nvSpPr>
          <p:cNvPr id="21" name="TextBox 20">
            <a:extLst>
              <a:ext uri="{FF2B5EF4-FFF2-40B4-BE49-F238E27FC236}">
                <a16:creationId xmlns:a16="http://schemas.microsoft.com/office/drawing/2014/main" id="{9AC7734C-EB98-C534-DEA0-3747DA3F2D6A}"/>
              </a:ext>
            </a:extLst>
          </p:cNvPr>
          <p:cNvSpPr txBox="1"/>
          <p:nvPr/>
        </p:nvSpPr>
        <p:spPr>
          <a:xfrm>
            <a:off x="10504052" y="1854171"/>
            <a:ext cx="1168023" cy="261610"/>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Adikeshav C</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24" name="TextBox 23">
            <a:extLst>
              <a:ext uri="{FF2B5EF4-FFF2-40B4-BE49-F238E27FC236}">
                <a16:creationId xmlns:a16="http://schemas.microsoft.com/office/drawing/2014/main" id="{E0C187BF-075B-C585-13A2-3D5C06C9E491}"/>
              </a:ext>
            </a:extLst>
          </p:cNvPr>
          <p:cNvSpPr txBox="1"/>
          <p:nvPr/>
        </p:nvSpPr>
        <p:spPr>
          <a:xfrm>
            <a:off x="812688" y="3211859"/>
            <a:ext cx="1545501" cy="243176"/>
          </a:xfrm>
          <a:prstGeom prst="rect">
            <a:avLst/>
          </a:prstGeom>
          <a:noFill/>
        </p:spPr>
        <p:txBody>
          <a:bodyPr wrap="square" lIns="0" tIns="0" rIns="0" bIns="0" rtlCol="0">
            <a:noAutofit/>
          </a:bodyPr>
          <a:lstStyle/>
          <a:p>
            <a:pPr marL="0" marR="0" lvl="0" indent="0" algn="l" defTabSz="926372"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Our Mission</a:t>
            </a:r>
          </a:p>
        </p:txBody>
      </p:sp>
      <p:cxnSp>
        <p:nvCxnSpPr>
          <p:cNvPr id="26" name="Straight Connector 25">
            <a:extLst>
              <a:ext uri="{FF2B5EF4-FFF2-40B4-BE49-F238E27FC236}">
                <a16:creationId xmlns:a16="http://schemas.microsoft.com/office/drawing/2014/main" id="{5C780F97-3F59-10AB-1CCD-44C02172377C}"/>
              </a:ext>
            </a:extLst>
          </p:cNvPr>
          <p:cNvCxnSpPr/>
          <p:nvPr/>
        </p:nvCxnSpPr>
        <p:spPr>
          <a:xfrm>
            <a:off x="1977814" y="2622579"/>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8DCD6B-8DBA-48BF-734A-CD14935940AC}"/>
              </a:ext>
            </a:extLst>
          </p:cNvPr>
          <p:cNvCxnSpPr/>
          <p:nvPr/>
        </p:nvCxnSpPr>
        <p:spPr>
          <a:xfrm>
            <a:off x="197442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689C717-B867-5083-1A11-B2983B83D8B4}"/>
              </a:ext>
            </a:extLst>
          </p:cNvPr>
          <p:cNvCxnSpPr/>
          <p:nvPr/>
        </p:nvCxnSpPr>
        <p:spPr>
          <a:xfrm>
            <a:off x="779089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0141965C-5ECF-C77A-A0F3-24438F33D2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 t="2338" r="3819" b="11078"/>
          <a:stretch/>
        </p:blipFill>
        <p:spPr bwMode="auto">
          <a:xfrm>
            <a:off x="4591936" y="932274"/>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6" descr="Directory photo of Ramya Tummala if available">
            <a:extLst>
              <a:ext uri="{FF2B5EF4-FFF2-40B4-BE49-F238E27FC236}">
                <a16:creationId xmlns:a16="http://schemas.microsoft.com/office/drawing/2014/main" id="{1446AFAC-7EA4-A03F-EEAF-94F7D4E05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2" t="3516" r="1042" b="21484"/>
          <a:stretch/>
        </p:blipFill>
        <p:spPr bwMode="auto">
          <a:xfrm>
            <a:off x="8612596" y="935580"/>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Directory photo of Rajiv Krishnan if available">
            <a:extLst>
              <a:ext uri="{FF2B5EF4-FFF2-40B4-BE49-F238E27FC236}">
                <a16:creationId xmlns:a16="http://schemas.microsoft.com/office/drawing/2014/main" id="{3D6BDF9A-A27D-462E-324D-EBC28B2EEF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2" b="24018"/>
          <a:stretch/>
        </p:blipFill>
        <p:spPr bwMode="auto">
          <a:xfrm>
            <a:off x="9600807" y="925445"/>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10" descr="Directory photo of Adikeshav C if available">
            <a:extLst>
              <a:ext uri="{FF2B5EF4-FFF2-40B4-BE49-F238E27FC236}">
                <a16:creationId xmlns:a16="http://schemas.microsoft.com/office/drawing/2014/main" id="{3DD069D3-824B-8175-E7C5-42B4A42DB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2" t="1392" r="1042" b="23608"/>
          <a:stretch/>
        </p:blipFill>
        <p:spPr bwMode="auto">
          <a:xfrm>
            <a:off x="10602581" y="939771"/>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Directory photo of Padmini Krishnan if available">
            <a:extLst>
              <a:ext uri="{FF2B5EF4-FFF2-40B4-BE49-F238E27FC236}">
                <a16:creationId xmlns:a16="http://schemas.microsoft.com/office/drawing/2014/main" id="{C1A40A50-8306-ED0E-8C69-A934728A5D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82" b="24018"/>
          <a:stretch/>
        </p:blipFill>
        <p:spPr bwMode="auto">
          <a:xfrm>
            <a:off x="6595484" y="929346"/>
            <a:ext cx="914400" cy="914400"/>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488FB9-D245-BE5F-678F-31554C443850}"/>
              </a:ext>
            </a:extLst>
          </p:cNvPr>
          <p:cNvSpPr txBox="1"/>
          <p:nvPr/>
        </p:nvSpPr>
        <p:spPr>
          <a:xfrm>
            <a:off x="7489949" y="1836217"/>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Janani</a:t>
            </a:r>
          </a:p>
          <a:p>
            <a:pPr marL="0" marR="0" lvl="0" indent="0" algn="ctr" defTabSz="926372" rtl="0" eaLnBrk="1" fontAlgn="auto" latinLnBrk="0" hangingPunct="1">
              <a:lnSpc>
                <a:spcPct val="100000"/>
              </a:lnSpc>
              <a:spcBef>
                <a:spcPts val="0"/>
              </a:spcBef>
              <a:spcAft>
                <a:spcPts val="0"/>
              </a:spcAft>
              <a:buClrTx/>
              <a:buSzTx/>
              <a:buFontTx/>
              <a:buNone/>
              <a:tabLst/>
              <a:defRPr/>
            </a:pPr>
            <a:r>
              <a:rPr lang="en-US" sz="1100" b="1">
                <a:solidFill>
                  <a:srgbClr val="FFFFFF"/>
                </a:solidFill>
                <a:latin typeface="CiscoSansTT ExtraLight"/>
                <a:cs typeface="CiscoSansTT ExtraLight"/>
              </a:rPr>
              <a:t>Ramakrishnan</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9" name="TextBox 8">
            <a:extLst>
              <a:ext uri="{FF2B5EF4-FFF2-40B4-BE49-F238E27FC236}">
                <a16:creationId xmlns:a16="http://schemas.microsoft.com/office/drawing/2014/main" id="{24AA3C19-F39F-5D82-76F6-89DF8DD58085}"/>
              </a:ext>
            </a:extLst>
          </p:cNvPr>
          <p:cNvSpPr txBox="1"/>
          <p:nvPr/>
        </p:nvSpPr>
        <p:spPr>
          <a:xfrm>
            <a:off x="5466898" y="1836217"/>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Karishma Manshani</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pic>
        <p:nvPicPr>
          <p:cNvPr id="18" name="Picture 17">
            <a:extLst>
              <a:ext uri="{FF2B5EF4-FFF2-40B4-BE49-F238E27FC236}">
                <a16:creationId xmlns:a16="http://schemas.microsoft.com/office/drawing/2014/main" id="{5F1DA0E2-3C92-D29C-2A31-66EB1F55FB29}"/>
              </a:ext>
            </a:extLst>
          </p:cNvPr>
          <p:cNvPicPr>
            <a:picLocks noChangeAspect="1"/>
          </p:cNvPicPr>
          <p:nvPr/>
        </p:nvPicPr>
        <p:blipFill rotWithShape="1">
          <a:blip r:embed="rId7"/>
          <a:srcRect t="9243" b="15756"/>
          <a:stretch/>
        </p:blipFill>
        <p:spPr>
          <a:xfrm>
            <a:off x="7604040" y="920003"/>
            <a:ext cx="914400" cy="914400"/>
          </a:xfrm>
          <a:prstGeom prst="ellipse">
            <a:avLst/>
          </a:prstGeom>
        </p:spPr>
      </p:pic>
      <p:pic>
        <p:nvPicPr>
          <p:cNvPr id="23" name="Picture 22">
            <a:extLst>
              <a:ext uri="{FF2B5EF4-FFF2-40B4-BE49-F238E27FC236}">
                <a16:creationId xmlns:a16="http://schemas.microsoft.com/office/drawing/2014/main" id="{7B45CFF1-0379-495B-DCEF-D8143C110F99}"/>
              </a:ext>
            </a:extLst>
          </p:cNvPr>
          <p:cNvPicPr>
            <a:picLocks noChangeAspect="1"/>
          </p:cNvPicPr>
          <p:nvPr/>
        </p:nvPicPr>
        <p:blipFill rotWithShape="1">
          <a:blip r:embed="rId8"/>
          <a:srcRect t="12500" b="12500"/>
          <a:stretch/>
        </p:blipFill>
        <p:spPr>
          <a:xfrm>
            <a:off x="5593710" y="939771"/>
            <a:ext cx="914400" cy="914400"/>
          </a:xfrm>
          <a:prstGeom prst="ellipse">
            <a:avLst/>
          </a:prstGeom>
        </p:spPr>
      </p:pic>
    </p:spTree>
    <p:extLst>
      <p:ext uri="{BB962C8B-B14F-4D97-AF65-F5344CB8AC3E}">
        <p14:creationId xmlns:p14="http://schemas.microsoft.com/office/powerpoint/2010/main" val="82393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4A46-54A6-0BFE-74F3-A38AFD928C37}"/>
              </a:ext>
            </a:extLst>
          </p:cNvPr>
          <p:cNvSpPr>
            <a:spLocks noGrp="1"/>
          </p:cNvSpPr>
          <p:nvPr>
            <p:ph type="title"/>
          </p:nvPr>
        </p:nvSpPr>
        <p:spPr>
          <a:xfrm>
            <a:off x="571499" y="464944"/>
            <a:ext cx="3846096" cy="3323987"/>
          </a:xfrm>
        </p:spPr>
        <p:txBody>
          <a:bodyPr/>
          <a:lstStyle/>
          <a:p>
            <a:r>
              <a:rPr kumimoji="0" lang="en-US" sz="4000" b="0" i="0" u="none" strike="noStrike" kern="1200" cap="none" spc="0" normalizeH="0" baseline="0" noProof="0">
                <a:ln>
                  <a:noFill/>
                </a:ln>
                <a:solidFill>
                  <a:schemeClr val="tx1"/>
                </a:solidFill>
                <a:effectLst/>
                <a:uLnTx/>
                <a:uFillTx/>
                <a:latin typeface="CiscoSansTT Light"/>
                <a:ea typeface="+mn-ea"/>
                <a:cs typeface="+mn-cs"/>
              </a:rPr>
              <a:t>Reduce Customer </a:t>
            </a:r>
            <a:br>
              <a:rPr kumimoji="0" lang="en-US" sz="4000" b="0" i="0" u="none" strike="noStrike" kern="1200" cap="none" spc="0" normalizeH="0" baseline="0" noProof="0">
                <a:ln>
                  <a:noFill/>
                </a:ln>
                <a:solidFill>
                  <a:schemeClr val="tx1"/>
                </a:solidFill>
                <a:effectLst/>
                <a:uLnTx/>
                <a:uFillTx/>
                <a:latin typeface="CiscoSansTT Light"/>
                <a:ea typeface="+mn-ea"/>
                <a:cs typeface="+mn-cs"/>
              </a:rPr>
            </a:br>
            <a:r>
              <a:rPr kumimoji="0" lang="en-US" sz="4000" b="0" i="0" u="none" strike="noStrike" kern="1200" cap="none" spc="0" normalizeH="0" baseline="0" noProof="0">
                <a:ln>
                  <a:noFill/>
                </a:ln>
                <a:solidFill>
                  <a:schemeClr val="tx1"/>
                </a:solidFill>
                <a:effectLst/>
                <a:uLnTx/>
                <a:uFillTx/>
                <a:latin typeface="CiscoSansTT Light"/>
                <a:ea typeface="+mn-ea"/>
                <a:cs typeface="+mn-cs"/>
              </a:rPr>
              <a:t>Time-to-Value</a:t>
            </a:r>
            <a:br>
              <a:rPr kumimoji="0" lang="en-US" sz="4000" b="0" i="0" u="none" strike="noStrike" kern="1200" cap="none" spc="0" normalizeH="0" baseline="0" noProof="0">
                <a:ln>
                  <a:noFill/>
                </a:ln>
                <a:solidFill>
                  <a:schemeClr val="tx1"/>
                </a:solidFill>
                <a:effectLst/>
                <a:uLnTx/>
                <a:uFillTx/>
                <a:latin typeface="CiscoSansTT Light"/>
                <a:ea typeface="+mn-ea"/>
                <a:cs typeface="+mn-cs"/>
              </a:rPr>
            </a:br>
            <a:br>
              <a:rPr kumimoji="0" lang="en-US" sz="4000" b="0" i="0" u="none" strike="noStrike" kern="1200" cap="none" spc="0" normalizeH="0" baseline="0" noProof="0">
                <a:ln>
                  <a:noFill/>
                </a:ln>
                <a:solidFill>
                  <a:schemeClr val="tx1"/>
                </a:solidFill>
                <a:effectLst/>
                <a:uLnTx/>
                <a:uFillTx/>
                <a:latin typeface="CiscoSansTT Light"/>
                <a:ea typeface="+mn-ea"/>
                <a:cs typeface="+mn-cs"/>
              </a:rPr>
            </a:br>
            <a:br>
              <a:rPr kumimoji="0" lang="en-US" sz="4000" b="0" i="0" u="none" strike="noStrike" kern="1200" cap="none" spc="0" normalizeH="0" baseline="0" noProof="0">
                <a:ln>
                  <a:noFill/>
                </a:ln>
                <a:solidFill>
                  <a:schemeClr val="tx1"/>
                </a:solidFill>
                <a:effectLst/>
                <a:uLnTx/>
                <a:uFillTx/>
                <a:latin typeface="CiscoSansTT Light"/>
                <a:ea typeface="+mn-ea"/>
                <a:cs typeface="+mn-cs"/>
              </a:rPr>
            </a:br>
            <a:endParaRPr lang="en-US"/>
          </a:p>
        </p:txBody>
      </p:sp>
      <p:sp>
        <p:nvSpPr>
          <p:cNvPr id="3" name="Rectangle 2">
            <a:extLst>
              <a:ext uri="{FF2B5EF4-FFF2-40B4-BE49-F238E27FC236}">
                <a16:creationId xmlns:a16="http://schemas.microsoft.com/office/drawing/2014/main" id="{1513AF11-25BE-48FE-BE9B-10820E536F88}"/>
              </a:ext>
            </a:extLst>
          </p:cNvPr>
          <p:cNvSpPr/>
          <p:nvPr/>
        </p:nvSpPr>
        <p:spPr>
          <a:xfrm>
            <a:off x="6762784" y="504486"/>
            <a:ext cx="4936668" cy="18493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26372" rtl="0" eaLnBrk="1" fontAlgn="auto" latinLnBrk="0" hangingPunct="1">
              <a:lnSpc>
                <a:spcPct val="100000"/>
              </a:lnSpc>
              <a:spcBef>
                <a:spcPts val="0"/>
              </a:spcBef>
              <a:spcAft>
                <a:spcPts val="0"/>
              </a:spcAft>
              <a:buClrTx/>
              <a:buSzTx/>
              <a:buFontTx/>
              <a:buNone/>
              <a:tabLst/>
              <a:defRPr/>
            </a:pPr>
            <a:r>
              <a:rPr kumimoji="0" lang="en-US" sz="1824" b="1" i="0" u="none" strike="noStrike" kern="1200" cap="none" spc="0" normalizeH="0" baseline="0" noProof="0">
                <a:ln>
                  <a:noFill/>
                </a:ln>
                <a:solidFill>
                  <a:srgbClr val="FFFFFF"/>
                </a:solidFill>
                <a:effectLst/>
                <a:uLnTx/>
                <a:uFillTx/>
                <a:latin typeface="CiscoSansTT Light"/>
                <a:ea typeface="+mn-ea"/>
                <a:cs typeface="+mn-cs"/>
              </a:rPr>
              <a:t>Our Product Team</a:t>
            </a:r>
          </a:p>
        </p:txBody>
      </p:sp>
      <p:sp>
        <p:nvSpPr>
          <p:cNvPr id="10" name="Rectangle 9">
            <a:extLst>
              <a:ext uri="{FF2B5EF4-FFF2-40B4-BE49-F238E27FC236}">
                <a16:creationId xmlns:a16="http://schemas.microsoft.com/office/drawing/2014/main" id="{91D3E729-1055-87AF-879C-CA44AC4E7F2E}"/>
              </a:ext>
            </a:extLst>
          </p:cNvPr>
          <p:cNvSpPr/>
          <p:nvPr/>
        </p:nvSpPr>
        <p:spPr>
          <a:xfrm>
            <a:off x="571500" y="2406791"/>
            <a:ext cx="11127952" cy="1853313"/>
          </a:xfrm>
          <a:prstGeom prst="rect">
            <a:avLst/>
          </a:prstGeom>
          <a:gradFill flip="none" rotWithShape="1">
            <a:gsLst>
              <a:gs pos="98601">
                <a:schemeClr val="accent1">
                  <a:lumMod val="50000"/>
                </a:schemeClr>
              </a:gs>
              <a:gs pos="3000">
                <a:srgbClr val="003A4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fontAlgn="base">
              <a:defRPr/>
            </a:pPr>
            <a:r>
              <a:rPr kumimoji="0" lang="en-US" sz="14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Our team is focused on reducing customer Time to Value (TTV), it refers to how much time it takes a </a:t>
            </a:r>
          </a:p>
          <a:p>
            <a:pPr lvl="4" fontAlgn="base">
              <a:defRPr/>
            </a:pPr>
            <a:r>
              <a:rPr kumimoji="0" lang="en-US" sz="1400" b="1" i="0" u="none" strike="noStrike" kern="1200" cap="none" spc="0" normalizeH="0" baseline="0" noProof="0">
                <a:ln>
                  <a:noFill/>
                </a:ln>
                <a:solidFill>
                  <a:srgbClr val="FFFFFF"/>
                </a:solidFill>
                <a:effectLst/>
                <a:uLnTx/>
                <a:uFillTx/>
                <a:latin typeface="CiscoSansTT Light" panose="020B0503020201020303" pitchFamily="34" charset="0"/>
                <a:ea typeface="+mn-ea"/>
                <a:cs typeface="CiscoSansTT Light" panose="020B0503020201020303" pitchFamily="34" charset="0"/>
              </a:rPr>
              <a:t>customer to realize and extract value from our products or services. </a:t>
            </a:r>
          </a:p>
        </p:txBody>
      </p:sp>
      <p:sp>
        <p:nvSpPr>
          <p:cNvPr id="12" name="Rectangle 11">
            <a:extLst>
              <a:ext uri="{FF2B5EF4-FFF2-40B4-BE49-F238E27FC236}">
                <a16:creationId xmlns:a16="http://schemas.microsoft.com/office/drawing/2014/main" id="{40BCDE81-4C06-DD08-8A4F-879AD893C69E}"/>
              </a:ext>
            </a:extLst>
          </p:cNvPr>
          <p:cNvSpPr/>
          <p:nvPr/>
        </p:nvSpPr>
        <p:spPr>
          <a:xfrm>
            <a:off x="571500" y="4298204"/>
            <a:ext cx="140631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Services/</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Products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we drive</a:t>
            </a:r>
          </a:p>
        </p:txBody>
      </p:sp>
      <p:sp>
        <p:nvSpPr>
          <p:cNvPr id="13" name="Rectangle 12">
            <a:extLst>
              <a:ext uri="{FF2B5EF4-FFF2-40B4-BE49-F238E27FC236}">
                <a16:creationId xmlns:a16="http://schemas.microsoft.com/office/drawing/2014/main" id="{A5748F80-4357-AE36-CD48-D106919845E1}"/>
              </a:ext>
            </a:extLst>
          </p:cNvPr>
          <p:cNvSpPr/>
          <p:nvPr/>
        </p:nvSpPr>
        <p:spPr>
          <a:xfrm>
            <a:off x="1977814" y="4298204"/>
            <a:ext cx="4037974" cy="1938992"/>
          </a:xfrm>
          <a:prstGeom prst="rect">
            <a:avLst/>
          </a:prstGeom>
          <a:gradFill>
            <a:gsLst>
              <a:gs pos="98601">
                <a:schemeClr val="accent3">
                  <a:lumMod val="75000"/>
                </a:schemeClr>
              </a:gs>
              <a:gs pos="0">
                <a:schemeClr val="accent3">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Hybrid Platforms, Migrations (Priyo)</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Admin &amp; Partner Experiences (Zach)</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Provisioning, Onboarding &amp; Activation (Jonathan)</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Tenant Core automation (Priyo)</a:t>
            </a:r>
          </a:p>
        </p:txBody>
      </p:sp>
      <p:sp>
        <p:nvSpPr>
          <p:cNvPr id="15" name="TextBox 14">
            <a:extLst>
              <a:ext uri="{FF2B5EF4-FFF2-40B4-BE49-F238E27FC236}">
                <a16:creationId xmlns:a16="http://schemas.microsoft.com/office/drawing/2014/main" id="{E6952EF9-0888-CA46-1A46-DD469766B8A9}"/>
              </a:ext>
            </a:extLst>
          </p:cNvPr>
          <p:cNvSpPr txBox="1"/>
          <p:nvPr/>
        </p:nvSpPr>
        <p:spPr>
          <a:xfrm>
            <a:off x="6910200" y="1846674"/>
            <a:ext cx="1168023" cy="261610"/>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Rui Brettes</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6" name="TextBox 15">
            <a:extLst>
              <a:ext uri="{FF2B5EF4-FFF2-40B4-BE49-F238E27FC236}">
                <a16:creationId xmlns:a16="http://schemas.microsoft.com/office/drawing/2014/main" id="{1DB89F2A-9A65-BBA5-4A97-BA6CDDAA45E6}"/>
              </a:ext>
            </a:extLst>
          </p:cNvPr>
          <p:cNvSpPr txBox="1"/>
          <p:nvPr/>
        </p:nvSpPr>
        <p:spPr>
          <a:xfrm>
            <a:off x="8100334" y="1839845"/>
            <a:ext cx="1168023" cy="600164"/>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Priyobrato Chatterjee</a:t>
            </a:r>
          </a:p>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ECB739D-4737-8FD5-F328-9BCE614E4E05}"/>
              </a:ext>
            </a:extLst>
          </p:cNvPr>
          <p:cNvSpPr txBox="1"/>
          <p:nvPr/>
        </p:nvSpPr>
        <p:spPr>
          <a:xfrm>
            <a:off x="9287253" y="1840709"/>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Jonathan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Cook</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19" name="Rectangle 18">
            <a:extLst>
              <a:ext uri="{FF2B5EF4-FFF2-40B4-BE49-F238E27FC236}">
                <a16:creationId xmlns:a16="http://schemas.microsoft.com/office/drawing/2014/main" id="{3073CAD1-365F-3730-968F-0A30F81169F4}"/>
              </a:ext>
            </a:extLst>
          </p:cNvPr>
          <p:cNvSpPr/>
          <p:nvPr/>
        </p:nvSpPr>
        <p:spPr>
          <a:xfrm>
            <a:off x="6067425" y="4298204"/>
            <a:ext cx="1771600"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Roadmap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Highlights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(6 months)</a:t>
            </a:r>
          </a:p>
        </p:txBody>
      </p:sp>
      <p:sp>
        <p:nvSpPr>
          <p:cNvPr id="20" name="Rectangle 19">
            <a:extLst>
              <a:ext uri="{FF2B5EF4-FFF2-40B4-BE49-F238E27FC236}">
                <a16:creationId xmlns:a16="http://schemas.microsoft.com/office/drawing/2014/main" id="{46771B9D-B481-F04B-2A6B-FE65BAD30A14}"/>
              </a:ext>
            </a:extLst>
          </p:cNvPr>
          <p:cNvSpPr/>
          <p:nvPr/>
        </p:nvSpPr>
        <p:spPr>
          <a:xfrm>
            <a:off x="7839025" y="4298204"/>
            <a:ext cx="3860427" cy="1938992"/>
          </a:xfrm>
          <a:prstGeom prst="rect">
            <a:avLst/>
          </a:prstGeom>
          <a:gradFill>
            <a:gsLst>
              <a:gs pos="100000">
                <a:schemeClr val="accent2">
                  <a:lumMod val="50000"/>
                </a:schemeClr>
              </a:gs>
              <a:gs pos="0">
                <a:srgbClr val="2E59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Control Hub </a:t>
            </a:r>
            <a:r>
              <a:rPr kumimoji="0" lang="en-US" sz="1100" b="1" i="0" u="none" strike="noStrike" kern="1200" cap="none" spc="0" normalizeH="0" baseline="0" noProof="0" err="1">
                <a:ln>
                  <a:noFill/>
                </a:ln>
                <a:solidFill>
                  <a:srgbClr val="FFFFFF"/>
                </a:solidFill>
                <a:effectLst/>
                <a:uLnTx/>
                <a:uFillTx/>
                <a:latin typeface="CiscoSansTT Light"/>
                <a:ea typeface="+mn-ea"/>
                <a:cs typeface="CiscoSansTT Light"/>
              </a:rPr>
              <a:t>WxCC</a:t>
            </a: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 Administration</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Partner trials, demos</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Smart default templates</a:t>
            </a:r>
          </a:p>
          <a:p>
            <a:pPr marL="171450" marR="0" lvl="0" indent="-171450" algn="l" defTabSz="926372"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FFFFFF"/>
                </a:solidFill>
                <a:effectLst/>
                <a:uLnTx/>
                <a:uFillTx/>
                <a:latin typeface="CiscoSansTT Light"/>
                <a:ea typeface="+mn-ea"/>
                <a:cs typeface="CiscoSansTT Light"/>
              </a:rPr>
              <a:t>Hybrid Connector improvements</a:t>
            </a:r>
          </a:p>
        </p:txBody>
      </p:sp>
      <p:sp>
        <p:nvSpPr>
          <p:cNvPr id="21" name="TextBox 20">
            <a:extLst>
              <a:ext uri="{FF2B5EF4-FFF2-40B4-BE49-F238E27FC236}">
                <a16:creationId xmlns:a16="http://schemas.microsoft.com/office/drawing/2014/main" id="{9AC7734C-EB98-C534-DEA0-3747DA3F2D6A}"/>
              </a:ext>
            </a:extLst>
          </p:cNvPr>
          <p:cNvSpPr txBox="1"/>
          <p:nvPr/>
        </p:nvSpPr>
        <p:spPr>
          <a:xfrm>
            <a:off x="10478210" y="1852053"/>
            <a:ext cx="1168023" cy="430887"/>
          </a:xfrm>
          <a:prstGeom prst="rect">
            <a:avLst/>
          </a:prstGeom>
          <a:noFill/>
        </p:spPr>
        <p:txBody>
          <a:bodyPr wrap="square">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Zach </a:t>
            </a:r>
          </a:p>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iscoSansTT ExtraLight"/>
                <a:ea typeface="+mn-ea"/>
                <a:cs typeface="CiscoSansTT ExtraLight"/>
              </a:rPr>
              <a:t>Tajerstein</a:t>
            </a:r>
            <a:endParaRPr kumimoji="0" lang="en-US" sz="11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24" name="TextBox 23">
            <a:extLst>
              <a:ext uri="{FF2B5EF4-FFF2-40B4-BE49-F238E27FC236}">
                <a16:creationId xmlns:a16="http://schemas.microsoft.com/office/drawing/2014/main" id="{E0C187BF-075B-C585-13A2-3D5C06C9E491}"/>
              </a:ext>
            </a:extLst>
          </p:cNvPr>
          <p:cNvSpPr txBox="1"/>
          <p:nvPr/>
        </p:nvSpPr>
        <p:spPr>
          <a:xfrm>
            <a:off x="812688" y="3211859"/>
            <a:ext cx="1545501" cy="243176"/>
          </a:xfrm>
          <a:prstGeom prst="rect">
            <a:avLst/>
          </a:prstGeom>
          <a:noFill/>
        </p:spPr>
        <p:txBody>
          <a:bodyPr wrap="square" lIns="0" tIns="0" rIns="0" bIns="0" rtlCol="0">
            <a:noAutofit/>
          </a:bodyPr>
          <a:lstStyle/>
          <a:p>
            <a:pPr marL="0" marR="0" lvl="0" indent="0" algn="l" defTabSz="926372"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iscoSansTT Light"/>
                <a:ea typeface="+mn-ea"/>
                <a:cs typeface="+mn-cs"/>
              </a:rPr>
              <a:t>Our Mission</a:t>
            </a:r>
          </a:p>
        </p:txBody>
      </p:sp>
      <p:cxnSp>
        <p:nvCxnSpPr>
          <p:cNvPr id="26" name="Straight Connector 25">
            <a:extLst>
              <a:ext uri="{FF2B5EF4-FFF2-40B4-BE49-F238E27FC236}">
                <a16:creationId xmlns:a16="http://schemas.microsoft.com/office/drawing/2014/main" id="{5C780F97-3F59-10AB-1CCD-44C02172377C}"/>
              </a:ext>
            </a:extLst>
          </p:cNvPr>
          <p:cNvCxnSpPr/>
          <p:nvPr/>
        </p:nvCxnSpPr>
        <p:spPr>
          <a:xfrm>
            <a:off x="1977814" y="2622579"/>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8DCD6B-8DBA-48BF-734A-CD14935940AC}"/>
              </a:ext>
            </a:extLst>
          </p:cNvPr>
          <p:cNvCxnSpPr/>
          <p:nvPr/>
        </p:nvCxnSpPr>
        <p:spPr>
          <a:xfrm>
            <a:off x="197442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689C717-B867-5083-1A11-B2983B83D8B4}"/>
              </a:ext>
            </a:extLst>
          </p:cNvPr>
          <p:cNvCxnSpPr/>
          <p:nvPr/>
        </p:nvCxnSpPr>
        <p:spPr>
          <a:xfrm>
            <a:off x="7790898" y="4556366"/>
            <a:ext cx="0" cy="1476586"/>
          </a:xfrm>
          <a:prstGeom prst="line">
            <a:avLst/>
          </a:prstGeom>
          <a:ln>
            <a:tailEnd type="non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A0BF5463-CE5B-E683-D5E9-A653C6BBA764}"/>
              </a:ext>
            </a:extLst>
          </p:cNvPr>
          <p:cNvPicPr>
            <a:picLocks noChangeAspect="1"/>
          </p:cNvPicPr>
          <p:nvPr/>
        </p:nvPicPr>
        <p:blipFill rotWithShape="1">
          <a:blip r:embed="rId2"/>
          <a:srcRect t="4642" b="20359"/>
          <a:stretch/>
        </p:blipFill>
        <p:spPr>
          <a:xfrm>
            <a:off x="7034764" y="934509"/>
            <a:ext cx="914400" cy="914400"/>
          </a:xfrm>
          <a:prstGeom prst="ellipse">
            <a:avLst/>
          </a:prstGeom>
        </p:spPr>
      </p:pic>
      <p:pic>
        <p:nvPicPr>
          <p:cNvPr id="23" name="Picture 22">
            <a:extLst>
              <a:ext uri="{FF2B5EF4-FFF2-40B4-BE49-F238E27FC236}">
                <a16:creationId xmlns:a16="http://schemas.microsoft.com/office/drawing/2014/main" id="{E8CAE3B7-3207-A8CD-492A-033530F6C249}"/>
              </a:ext>
            </a:extLst>
          </p:cNvPr>
          <p:cNvPicPr>
            <a:picLocks noChangeAspect="1"/>
          </p:cNvPicPr>
          <p:nvPr/>
        </p:nvPicPr>
        <p:blipFill rotWithShape="1">
          <a:blip r:embed="rId3"/>
          <a:srcRect t="8459" b="16540"/>
          <a:stretch/>
        </p:blipFill>
        <p:spPr>
          <a:xfrm>
            <a:off x="8212457" y="923495"/>
            <a:ext cx="914400" cy="914400"/>
          </a:xfrm>
          <a:prstGeom prst="ellipse">
            <a:avLst/>
          </a:prstGeom>
        </p:spPr>
      </p:pic>
      <p:pic>
        <p:nvPicPr>
          <p:cNvPr id="25" name="Picture 24" descr="A person smiling for the camera&#10;&#10;Description automatically generated with medium confidence">
            <a:extLst>
              <a:ext uri="{FF2B5EF4-FFF2-40B4-BE49-F238E27FC236}">
                <a16:creationId xmlns:a16="http://schemas.microsoft.com/office/drawing/2014/main" id="{AB3DEDB9-A809-238F-56BD-A2A0CF7C2BEA}"/>
              </a:ext>
            </a:extLst>
          </p:cNvPr>
          <p:cNvPicPr>
            <a:picLocks noChangeAspect="1"/>
          </p:cNvPicPr>
          <p:nvPr/>
        </p:nvPicPr>
        <p:blipFill rotWithShape="1">
          <a:blip r:embed="rId4"/>
          <a:srcRect b="27701"/>
          <a:stretch/>
        </p:blipFill>
        <p:spPr>
          <a:xfrm>
            <a:off x="9398217" y="938951"/>
            <a:ext cx="950132" cy="914400"/>
          </a:xfrm>
          <a:prstGeom prst="ellipse">
            <a:avLst/>
          </a:prstGeom>
        </p:spPr>
      </p:pic>
      <p:pic>
        <p:nvPicPr>
          <p:cNvPr id="28" name="Picture 27" descr="A person smiling for the camera&#10;&#10;Description automatically generated with medium confidence">
            <a:extLst>
              <a:ext uri="{FF2B5EF4-FFF2-40B4-BE49-F238E27FC236}">
                <a16:creationId xmlns:a16="http://schemas.microsoft.com/office/drawing/2014/main" id="{5D3B0A96-26AB-7D9F-5C69-5009BB4AA738}"/>
              </a:ext>
            </a:extLst>
          </p:cNvPr>
          <p:cNvPicPr>
            <a:picLocks noChangeAspect="1"/>
          </p:cNvPicPr>
          <p:nvPr/>
        </p:nvPicPr>
        <p:blipFill rotWithShape="1">
          <a:blip r:embed="rId5"/>
          <a:srcRect t="7345" b="19608"/>
          <a:stretch/>
        </p:blipFill>
        <p:spPr>
          <a:xfrm>
            <a:off x="10621420" y="955518"/>
            <a:ext cx="940407" cy="914400"/>
          </a:xfrm>
          <a:prstGeom prst="ellipse">
            <a:avLst/>
          </a:prstGeom>
        </p:spPr>
      </p:pic>
    </p:spTree>
    <p:extLst>
      <p:ext uri="{BB962C8B-B14F-4D97-AF65-F5344CB8AC3E}">
        <p14:creationId xmlns:p14="http://schemas.microsoft.com/office/powerpoint/2010/main" val="18924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2f605f28-c18f-40cf-ad91-d67fbe611efd"/>
  <p:tag name="SLIDO_EVENT_SECTION_UUID" val="9d98c4c6-b3d3-4eb0-8e2f-01ac61200e78"/>
</p:tagLst>
</file>

<file path=ppt/theme/theme1.xml><?xml version="1.0" encoding="utf-8"?>
<a:theme xmlns:a="http://schemas.openxmlformats.org/drawingml/2006/main" name="Webex Light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Light Template 2022.potx" id="{E021B485-6175-4A19-B6B5-87A15201CAC1}" vid="{40905455-2862-499E-A104-108D1E0F3C1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bex Light Template">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Presentation12" id="{004A01AC-7CC9-FA45-86F1-2903281DC305}" vid="{3F42A468-633C-EB4D-A668-40F5967B1678}"/>
    </a:ext>
  </a:extLst>
</a:theme>
</file>

<file path=ppt/theme/theme3.xml><?xml version="1.0" encoding="utf-8"?>
<a:theme xmlns:a="http://schemas.openxmlformats.org/drawingml/2006/main" name="Webex Dark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Dark Template 2022.potx" id="{99AE419F-81E4-4EF7-B946-86B4BCA255BC}" vid="{16751E40-C9E6-4CFC-B31E-3CD832731B8B}"/>
    </a:ext>
  </a:extLst>
</a:theme>
</file>

<file path=ppt/theme/theme4.xml><?xml version="1.0" encoding="utf-8"?>
<a:theme xmlns:a="http://schemas.openxmlformats.org/drawingml/2006/main" name="Webex Light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Light Template 2022.potx" id="{E021B485-6175-4A19-B6B5-87A15201CAC1}" vid="{40905455-2862-499E-A104-108D1E0F3C15}"/>
    </a:ext>
  </a:extLst>
</a:theme>
</file>

<file path=ppt/theme/theme5.xml><?xml version="1.0" encoding="utf-8"?>
<a:theme xmlns:a="http://schemas.openxmlformats.org/drawingml/2006/main" name="Webex Dark Template-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Dark Template 2022.potx" id="{99AE419F-81E4-4EF7-B946-86B4BCA255BC}" vid="{16751E40-C9E6-4CFC-B31E-3CD832731B8B}"/>
    </a:ext>
  </a:extLst>
</a:theme>
</file>

<file path=ppt/theme/theme6.xml><?xml version="1.0" encoding="utf-8"?>
<a:theme xmlns:a="http://schemas.openxmlformats.org/drawingml/2006/main" name="Webex Light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Light Template 2022.potx" id="{E021B485-6175-4A19-B6B5-87A15201CAC1}" vid="{40905455-2862-499E-A104-108D1E0F3C15}"/>
    </a:ext>
  </a:extLst>
</a:theme>
</file>

<file path=ppt/theme/theme7.xml><?xml version="1.0" encoding="utf-8"?>
<a:theme xmlns:a="http://schemas.openxmlformats.org/drawingml/2006/main" name="1_Webex Dark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Webex PowerPoint Dark Template 2022.potx" id="{99AE419F-81E4-4EF7-B946-86B4BCA255BC}" vid="{16751E40-C9E6-4CFC-B31E-3CD832731B8B}"/>
    </a:ext>
  </a:extLst>
</a:theme>
</file>

<file path=ppt/theme/theme8.xml><?xml version="1.0" encoding="utf-8"?>
<a:theme xmlns:a="http://schemas.openxmlformats.org/drawingml/2006/main" name="1_Webex Dark Template_2022">
  <a:themeElements>
    <a:clrScheme name="Custom 5">
      <a:dk1>
        <a:srgbClr val="FFFFFF"/>
      </a:dk1>
      <a:lt1>
        <a:srgbClr val="121212"/>
      </a:lt1>
      <a:dk2>
        <a:srgbClr val="E5E5E5"/>
      </a:dk2>
      <a:lt2>
        <a:srgbClr val="282828"/>
      </a:lt2>
      <a:accent1>
        <a:srgbClr val="00BCF5"/>
      </a:accent1>
      <a:accent2>
        <a:srgbClr val="82CF5F"/>
      </a:accent2>
      <a:accent3>
        <a:srgbClr val="FBBD23"/>
      </a:accent3>
      <a:accent4>
        <a:srgbClr val="FF793F"/>
      </a:accent4>
      <a:accent5>
        <a:srgbClr val="FF3A65"/>
      </a:accent5>
      <a:accent6>
        <a:srgbClr val="6B32CA"/>
      </a:accent6>
      <a:hlink>
        <a:srgbClr val="00BCF5"/>
      </a:hlink>
      <a:folHlink>
        <a:srgbClr val="E5E5E5"/>
      </a:folHlink>
    </a:clrScheme>
    <a:fontScheme name="cisco reg and light">
      <a:majorFont>
        <a:latin typeface="CiscoSansTT"/>
        <a:ea typeface=""/>
        <a:cs typeface=""/>
      </a:majorFont>
      <a:minorFont>
        <a:latin typeface="CiscoSansT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lumMod val="75000"/>
              <a:lumOff val="2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lnSpc>
            <a:spcPct val="120000"/>
          </a:lnSpc>
          <a:defRPr sz="1600" dirty="0"/>
        </a:defPPr>
      </a:lstStyle>
    </a:txDef>
  </a:objectDefaults>
  <a:extraClrSchemeLst/>
  <a:extLst>
    <a:ext uri="{05A4C25C-085E-4340-85A3-A5531E510DB2}">
      <thm15:themeFamily xmlns:thm15="http://schemas.microsoft.com/office/thememl/2012/main" name="Presentation1" id="{C344433B-AB52-8D46-B48F-05FB40A3CE73}" vid="{796AE67A-F562-E54C-87FD-22F7F8F1055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352287-96a7-4d08-ad61-cc5d9a7ea263">
      <UserInfo>
        <DisplayName>Kevin McPartlan (kmcpartl)</DisplayName>
        <AccountId>98</AccountId>
        <AccountType/>
      </UserInfo>
      <UserInfo>
        <DisplayName>Doug Klein (douklein)</DisplayName>
        <AccountId>101</AccountId>
        <AccountType/>
      </UserInfo>
      <UserInfo>
        <DisplayName>Taylan Kucuk (takucuk)</DisplayName>
        <AccountId>103</AccountId>
        <AccountType/>
      </UserInfo>
      <UserInfo>
        <DisplayName>Connie Tang (cotang)</DisplayName>
        <AccountId>108</AccountId>
        <AccountType/>
      </UserInfo>
      <UserInfo>
        <DisplayName>Willem Evert Nijenhuis (winijenh)</DisplayName>
        <AccountId>107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3B7461FA1E2044AA112265480D76E3" ma:contentTypeVersion="6" ma:contentTypeDescription="Create a new document." ma:contentTypeScope="" ma:versionID="be4ecd133386d18526b3dbae691054c9">
  <xsd:schema xmlns:xsd="http://www.w3.org/2001/XMLSchema" xmlns:xs="http://www.w3.org/2001/XMLSchema" xmlns:p="http://schemas.microsoft.com/office/2006/metadata/properties" xmlns:ns2="b0e07d27-60a7-4a17-ba2f-7a7c21723d69" xmlns:ns3="12352287-96a7-4d08-ad61-cc5d9a7ea263" targetNamespace="http://schemas.microsoft.com/office/2006/metadata/properties" ma:root="true" ma:fieldsID="7df3f57c23a2a3e3bdede10c865fa8a1" ns2:_="" ns3:_="">
    <xsd:import namespace="b0e07d27-60a7-4a17-ba2f-7a7c21723d69"/>
    <xsd:import namespace="12352287-96a7-4d08-ad61-cc5d9a7ea26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e07d27-60a7-4a17-ba2f-7a7c21723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352287-96a7-4d08-ad61-cc5d9a7ea2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4ADA2-C6A1-4B28-B1DC-24699074EAD4}">
  <ds:schemaRefs>
    <ds:schemaRef ds:uri="http://schemas.microsoft.com/sharepoint/v3/contenttype/forms"/>
  </ds:schemaRefs>
</ds:datastoreItem>
</file>

<file path=customXml/itemProps2.xml><?xml version="1.0" encoding="utf-8"?>
<ds:datastoreItem xmlns:ds="http://schemas.openxmlformats.org/officeDocument/2006/customXml" ds:itemID="{2EB8B3CA-9A37-42B8-8E2E-2C06D6F9F5EB}">
  <ds:schemaRefs>
    <ds:schemaRef ds:uri="12352287-96a7-4d08-ad61-cc5d9a7ea263"/>
    <ds:schemaRef ds:uri="b0e07d27-60a7-4a17-ba2f-7a7c21723d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17DA670-B289-49F4-997E-C986EA07B65A}">
  <ds:schemaRefs>
    <ds:schemaRef ds:uri="12352287-96a7-4d08-ad61-cc5d9a7ea263"/>
    <ds:schemaRef ds:uri="b0e07d27-60a7-4a17-ba2f-7a7c21723d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TotalTime>
  <Words>4101</Words>
  <Application>Microsoft Office PowerPoint</Application>
  <PresentationFormat>Widescreen</PresentationFormat>
  <Paragraphs>435</Paragraphs>
  <Slides>17</Slides>
  <Notes>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17</vt:i4>
      </vt:variant>
    </vt:vector>
  </HeadingPairs>
  <TitlesOfParts>
    <vt:vector size="33" baseType="lpstr">
      <vt:lpstr>CiscoSansTT</vt:lpstr>
      <vt:lpstr>Arial</vt:lpstr>
      <vt:lpstr>CiscoSansTT ExtraLight</vt:lpstr>
      <vt:lpstr>CiscoSansTT Medium</vt:lpstr>
      <vt:lpstr>CiscoSansTT Light</vt:lpstr>
      <vt:lpstr>Wingdings</vt:lpstr>
      <vt:lpstr>CiscoSansTT </vt:lpstr>
      <vt:lpstr>Calibri</vt:lpstr>
      <vt:lpstr>Webex Light Template_2022</vt:lpstr>
      <vt:lpstr>Webex Light Template</vt:lpstr>
      <vt:lpstr>Webex Dark Template_2022</vt:lpstr>
      <vt:lpstr>Webex Light Template_2022</vt:lpstr>
      <vt:lpstr>Webex Dark Template-2022</vt:lpstr>
      <vt:lpstr>Webex Light Template_2022</vt:lpstr>
      <vt:lpstr>1_Webex Dark Template_2022</vt:lpstr>
      <vt:lpstr>1_Webex Dark Template_2022</vt:lpstr>
      <vt:lpstr>PowerPoint Presentation</vt:lpstr>
      <vt:lpstr>FY22 Recap and Outcomes</vt:lpstr>
      <vt:lpstr>Contact Center  PM|GTM Leadership  </vt:lpstr>
      <vt:lpstr>How to reach out</vt:lpstr>
      <vt:lpstr>Enable best action with data &amp; insights </vt:lpstr>
      <vt:lpstr>Make CC truly omnichannel  </vt:lpstr>
      <vt:lpstr>Drive Efficiency with Orchestration and Automation  </vt:lpstr>
      <vt:lpstr>Empower customer facing employees  </vt:lpstr>
      <vt:lpstr>Reduce Customer  Time-to-Value   </vt:lpstr>
      <vt:lpstr>PowerPoint Presentation</vt:lpstr>
      <vt:lpstr>Summary Q&amp;A</vt:lpstr>
      <vt:lpstr>Summary Q&amp;A</vt:lpstr>
      <vt:lpstr>Summary Q&amp;A</vt:lpstr>
      <vt:lpstr>Summary Q&amp;A</vt:lpstr>
      <vt:lpstr>Summary Q&amp;A</vt:lpstr>
      <vt:lpstr>Summary Q&amp;A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Webex Contact Center</dc:title>
  <dc:subject>Webex Dark Template</dc:subject>
  <dc:creator>Aisha Medill (amedill)</dc:creator>
  <cp:keywords>Webex Dark Template</cp:keywords>
  <dc:description/>
  <cp:lastModifiedBy>Rajen Goel (rajengoe)</cp:lastModifiedBy>
  <cp:revision>7</cp:revision>
  <dcterms:created xsi:type="dcterms:W3CDTF">2021-10-01T16:44:32Z</dcterms:created>
  <dcterms:modified xsi:type="dcterms:W3CDTF">2023-04-24T15:25:40Z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0x010100FF3B7461FA1E2044AA112265480D76E3</vt:lpwstr>
  </property>
  <property fmtid="{D5CDD505-2E9C-101B-9397-08002B2CF9AE}" pid="3" name="MediaServiceImageTags">
    <vt:lpwstr/>
  </property>
  <property fmtid="{D5CDD505-2E9C-101B-9397-08002B2CF9AE}" pid="4" name="SlidoAppVersion">
    <vt:lpwstr>1.5.3.3511</vt:lpwstr>
  </property>
</Properties>
</file>